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0" r:id="rId2"/>
  </p:sldIdLst>
  <p:sldSz cx="6858000" cy="9144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E0C8D"/>
    <a:srgbClr val="0064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919" autoAdjust="0"/>
    <p:restoredTop sz="99412" autoAdjust="0"/>
  </p:normalViewPr>
  <p:slideViewPr>
    <p:cSldViewPr>
      <p:cViewPr>
        <p:scale>
          <a:sx n="120" d="100"/>
          <a:sy n="120" d="100"/>
        </p:scale>
        <p:origin x="-91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538" y="-84"/>
      </p:cViewPr>
      <p:guideLst>
        <p:guide orient="horz" pos="2957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667C7-59C9-4C74-958F-4A446E36957A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2025" y="704850"/>
            <a:ext cx="2638425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459288"/>
            <a:ext cx="5683250" cy="4224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25" y="8916988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CE898-A58B-46F6-BAA5-AB2B1E80A12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CE898-A58B-46F6-BAA5-AB2B1E80A12B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A71CB-6584-4402-A512-8D292985C167}" type="datetimeFigureOut">
              <a:rPr lang="en-CA" smtClean="0"/>
              <a:pPr/>
              <a:t>2020-02-26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7A237-7FC0-4906-B350-466C4F742BA1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" name="Lodge Raised 2017" hidden="1"/>
          <p:cNvGrpSpPr/>
          <p:nvPr/>
        </p:nvGrpSpPr>
        <p:grpSpPr>
          <a:xfrm>
            <a:off x="720328" y="287536"/>
            <a:ext cx="5444976" cy="8820968"/>
            <a:chOff x="720328" y="287536"/>
            <a:chExt cx="5444976" cy="8820968"/>
          </a:xfrm>
        </p:grpSpPr>
        <p:sp>
          <p:nvSpPr>
            <p:cNvPr id="1643" name="Line Callout 2 108"/>
            <p:cNvSpPr/>
            <p:nvPr/>
          </p:nvSpPr>
          <p:spPr>
            <a:xfrm>
              <a:off x="800720" y="14396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4" name="Line Callout 2 108"/>
            <p:cNvSpPr/>
            <p:nvPr/>
          </p:nvSpPr>
          <p:spPr>
            <a:xfrm>
              <a:off x="800720" y="19077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5" name="Line Callout 2 108"/>
            <p:cNvSpPr/>
            <p:nvPr/>
          </p:nvSpPr>
          <p:spPr>
            <a:xfrm>
              <a:off x="800720" y="201572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6" name="Line Callout 2 108"/>
            <p:cNvSpPr/>
            <p:nvPr/>
          </p:nvSpPr>
          <p:spPr>
            <a:xfrm>
              <a:off x="800720" y="316785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7" name="Line Callout 2 108"/>
            <p:cNvSpPr/>
            <p:nvPr/>
          </p:nvSpPr>
          <p:spPr>
            <a:xfrm>
              <a:off x="800720" y="29158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8" name="Line Callout 2 108"/>
            <p:cNvSpPr/>
            <p:nvPr/>
          </p:nvSpPr>
          <p:spPr>
            <a:xfrm>
              <a:off x="800720" y="28078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49" name="Line Callout 2 108"/>
            <p:cNvSpPr/>
            <p:nvPr/>
          </p:nvSpPr>
          <p:spPr>
            <a:xfrm>
              <a:off x="800720" y="25917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0" name="Line Callout 2 108"/>
            <p:cNvSpPr/>
            <p:nvPr/>
          </p:nvSpPr>
          <p:spPr>
            <a:xfrm>
              <a:off x="800720" y="24837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1" name="Line Callout 2 108"/>
            <p:cNvSpPr/>
            <p:nvPr/>
          </p:nvSpPr>
          <p:spPr>
            <a:xfrm>
              <a:off x="800720" y="42839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2" name="Line Callout 2 108"/>
            <p:cNvSpPr/>
            <p:nvPr/>
          </p:nvSpPr>
          <p:spPr>
            <a:xfrm>
              <a:off x="800720" y="41759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3" name="Line Callout 2 108"/>
            <p:cNvSpPr/>
            <p:nvPr/>
          </p:nvSpPr>
          <p:spPr>
            <a:xfrm>
              <a:off x="800720" y="40679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4" name="Line Callout 2 108"/>
            <p:cNvSpPr/>
            <p:nvPr/>
          </p:nvSpPr>
          <p:spPr>
            <a:xfrm>
              <a:off x="800720" y="39599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5" name="Line Callout 2 108"/>
            <p:cNvSpPr/>
            <p:nvPr/>
          </p:nvSpPr>
          <p:spPr>
            <a:xfrm>
              <a:off x="800720" y="37079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6" name="Line Callout 2 108"/>
            <p:cNvSpPr/>
            <p:nvPr/>
          </p:nvSpPr>
          <p:spPr>
            <a:xfrm>
              <a:off x="800720" y="35999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7" name="Line Callout 2 108"/>
            <p:cNvSpPr/>
            <p:nvPr/>
          </p:nvSpPr>
          <p:spPr>
            <a:xfrm>
              <a:off x="800720" y="464400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8" name="Line Callout 2 108"/>
            <p:cNvSpPr/>
            <p:nvPr/>
          </p:nvSpPr>
          <p:spPr>
            <a:xfrm>
              <a:off x="800720" y="532809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59" name="Line Callout 2 108"/>
            <p:cNvSpPr/>
            <p:nvPr/>
          </p:nvSpPr>
          <p:spPr>
            <a:xfrm>
              <a:off x="800720" y="51480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0" name="Line Callout 2 108"/>
            <p:cNvSpPr/>
            <p:nvPr/>
          </p:nvSpPr>
          <p:spPr>
            <a:xfrm>
              <a:off x="800720" y="50400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1" name="Line Callout 2 108"/>
            <p:cNvSpPr/>
            <p:nvPr/>
          </p:nvSpPr>
          <p:spPr>
            <a:xfrm>
              <a:off x="800720" y="49320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2" name="Line Callout 2 108"/>
            <p:cNvSpPr/>
            <p:nvPr/>
          </p:nvSpPr>
          <p:spPr>
            <a:xfrm>
              <a:off x="800720" y="565212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3" name="Line Callout 2 108"/>
            <p:cNvSpPr/>
            <p:nvPr/>
          </p:nvSpPr>
          <p:spPr>
            <a:xfrm>
              <a:off x="792336" y="648022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4" name="Line Callout 2 108"/>
            <p:cNvSpPr/>
            <p:nvPr/>
          </p:nvSpPr>
          <p:spPr>
            <a:xfrm>
              <a:off x="792336" y="633618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5" name="Line Callout 2 108"/>
            <p:cNvSpPr/>
            <p:nvPr/>
          </p:nvSpPr>
          <p:spPr>
            <a:xfrm>
              <a:off x="792336" y="61561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6" name="Line Callout 2 108"/>
            <p:cNvSpPr/>
            <p:nvPr/>
          </p:nvSpPr>
          <p:spPr>
            <a:xfrm>
              <a:off x="792336" y="60481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7" name="Line Callout 2 108"/>
            <p:cNvSpPr/>
            <p:nvPr/>
          </p:nvSpPr>
          <p:spPr>
            <a:xfrm>
              <a:off x="792336" y="59401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8" name="Line Callout 2 108"/>
            <p:cNvSpPr/>
            <p:nvPr/>
          </p:nvSpPr>
          <p:spPr>
            <a:xfrm>
              <a:off x="872728" y="741632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69" name="Line Callout 2 108"/>
            <p:cNvSpPr/>
            <p:nvPr/>
          </p:nvSpPr>
          <p:spPr>
            <a:xfrm>
              <a:off x="800720" y="73083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0" name="Line Callout 2 108"/>
            <p:cNvSpPr/>
            <p:nvPr/>
          </p:nvSpPr>
          <p:spPr>
            <a:xfrm>
              <a:off x="800720" y="72003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1" name="Line Callout 2 108"/>
            <p:cNvSpPr/>
            <p:nvPr/>
          </p:nvSpPr>
          <p:spPr>
            <a:xfrm>
              <a:off x="800720" y="70202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2" name="Line Callout 2 108"/>
            <p:cNvSpPr/>
            <p:nvPr/>
          </p:nvSpPr>
          <p:spPr>
            <a:xfrm>
              <a:off x="800720" y="68402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3" name="Line Callout 2 108"/>
            <p:cNvSpPr/>
            <p:nvPr/>
          </p:nvSpPr>
          <p:spPr>
            <a:xfrm>
              <a:off x="800720" y="85324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4" name="Line Callout 2 108"/>
            <p:cNvSpPr/>
            <p:nvPr/>
          </p:nvSpPr>
          <p:spPr>
            <a:xfrm>
              <a:off x="800720" y="84244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5" name="Line Callout 2 108"/>
            <p:cNvSpPr/>
            <p:nvPr/>
          </p:nvSpPr>
          <p:spPr>
            <a:xfrm>
              <a:off x="720328" y="78483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6" name="Line Callout 2 108"/>
            <p:cNvSpPr/>
            <p:nvPr/>
          </p:nvSpPr>
          <p:spPr>
            <a:xfrm>
              <a:off x="720328" y="77403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7" name="Line Callout 2 108"/>
            <p:cNvSpPr/>
            <p:nvPr/>
          </p:nvSpPr>
          <p:spPr>
            <a:xfrm>
              <a:off x="800720" y="83164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8" name="Line Callout 2 108"/>
            <p:cNvSpPr/>
            <p:nvPr/>
          </p:nvSpPr>
          <p:spPr>
            <a:xfrm>
              <a:off x="800720" y="87124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79" name="Line Callout 2 108"/>
            <p:cNvSpPr/>
            <p:nvPr/>
          </p:nvSpPr>
          <p:spPr>
            <a:xfrm>
              <a:off x="836712" y="892849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0" name="Line Callout 2 108"/>
            <p:cNvSpPr/>
            <p:nvPr/>
          </p:nvSpPr>
          <p:spPr>
            <a:xfrm>
              <a:off x="1700808" y="81003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1" name="Line Callout 2 108"/>
            <p:cNvSpPr/>
            <p:nvPr/>
          </p:nvSpPr>
          <p:spPr>
            <a:xfrm>
              <a:off x="1700808" y="79923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2" name="Line Callout 2 108"/>
            <p:cNvSpPr/>
            <p:nvPr/>
          </p:nvSpPr>
          <p:spPr>
            <a:xfrm>
              <a:off x="1736824" y="770436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3" name="Line Callout 2 108"/>
            <p:cNvSpPr/>
            <p:nvPr/>
          </p:nvSpPr>
          <p:spPr>
            <a:xfrm>
              <a:off x="1628800" y="745232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4" name="Line Callout 2 108"/>
            <p:cNvSpPr/>
            <p:nvPr/>
          </p:nvSpPr>
          <p:spPr>
            <a:xfrm>
              <a:off x="1628800" y="712829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5" name="Line Callout 2 108"/>
            <p:cNvSpPr/>
            <p:nvPr/>
          </p:nvSpPr>
          <p:spPr>
            <a:xfrm>
              <a:off x="1700808" y="82084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6" name="Line Callout 2 108"/>
            <p:cNvSpPr/>
            <p:nvPr/>
          </p:nvSpPr>
          <p:spPr>
            <a:xfrm>
              <a:off x="1736824" y="885648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7" name="Line Callout 2 108"/>
            <p:cNvSpPr/>
            <p:nvPr/>
          </p:nvSpPr>
          <p:spPr>
            <a:xfrm>
              <a:off x="1736824" y="87484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8" name="Line Callout 2 108"/>
            <p:cNvSpPr/>
            <p:nvPr/>
          </p:nvSpPr>
          <p:spPr>
            <a:xfrm>
              <a:off x="1736824" y="86404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89" name="Line Callout 2 108"/>
            <p:cNvSpPr/>
            <p:nvPr/>
          </p:nvSpPr>
          <p:spPr>
            <a:xfrm>
              <a:off x="800720" y="15476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0" name="Line Callout 2 108"/>
            <p:cNvSpPr/>
            <p:nvPr/>
          </p:nvSpPr>
          <p:spPr>
            <a:xfrm>
              <a:off x="800720" y="165568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1" name="Line Callout 2 108"/>
            <p:cNvSpPr/>
            <p:nvPr/>
          </p:nvSpPr>
          <p:spPr>
            <a:xfrm>
              <a:off x="1736824" y="3595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2" name="Line Callout 2 108"/>
            <p:cNvSpPr/>
            <p:nvPr/>
          </p:nvSpPr>
          <p:spPr>
            <a:xfrm>
              <a:off x="1736824" y="8995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3" name="Line Callout 2 108"/>
            <p:cNvSpPr/>
            <p:nvPr/>
          </p:nvSpPr>
          <p:spPr>
            <a:xfrm>
              <a:off x="1736824" y="4675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4" name="Line Callout 2 108"/>
            <p:cNvSpPr/>
            <p:nvPr/>
          </p:nvSpPr>
          <p:spPr>
            <a:xfrm>
              <a:off x="1736824" y="6835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5" name="Line Callout 2 108"/>
            <p:cNvSpPr/>
            <p:nvPr/>
          </p:nvSpPr>
          <p:spPr>
            <a:xfrm>
              <a:off x="1736824" y="107962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6" name="Line Callout 2 108"/>
            <p:cNvSpPr/>
            <p:nvPr/>
          </p:nvSpPr>
          <p:spPr>
            <a:xfrm>
              <a:off x="1772816" y="208773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1697" name="Line Callout 2 108"/>
            <p:cNvSpPr/>
            <p:nvPr/>
          </p:nvSpPr>
          <p:spPr>
            <a:xfrm>
              <a:off x="1736824" y="136765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8" name="Line Callout 2 108"/>
            <p:cNvSpPr/>
            <p:nvPr/>
          </p:nvSpPr>
          <p:spPr>
            <a:xfrm>
              <a:off x="1736824" y="17997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699" name="Line Callout 2 108"/>
            <p:cNvSpPr/>
            <p:nvPr/>
          </p:nvSpPr>
          <p:spPr>
            <a:xfrm>
              <a:off x="1736824" y="23757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0" name="Line Callout 2 108"/>
            <p:cNvSpPr/>
            <p:nvPr/>
          </p:nvSpPr>
          <p:spPr>
            <a:xfrm>
              <a:off x="1736824" y="29158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1" name="Line Callout 2 108"/>
            <p:cNvSpPr/>
            <p:nvPr/>
          </p:nvSpPr>
          <p:spPr>
            <a:xfrm>
              <a:off x="1736824" y="24837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2" name="Line Callout 2 108"/>
            <p:cNvSpPr/>
            <p:nvPr/>
          </p:nvSpPr>
          <p:spPr>
            <a:xfrm>
              <a:off x="1772816" y="266380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3" name="Line Callout 2 108"/>
            <p:cNvSpPr/>
            <p:nvPr/>
          </p:nvSpPr>
          <p:spPr>
            <a:xfrm>
              <a:off x="1736824" y="30238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4" name="Line Callout 2 108"/>
            <p:cNvSpPr/>
            <p:nvPr/>
          </p:nvSpPr>
          <p:spPr>
            <a:xfrm>
              <a:off x="1736824" y="356388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5" name="Line Callout 2 108"/>
            <p:cNvSpPr/>
            <p:nvPr/>
          </p:nvSpPr>
          <p:spPr>
            <a:xfrm>
              <a:off x="1736824" y="316783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6" name="Line Callout 2 108"/>
            <p:cNvSpPr/>
            <p:nvPr/>
          </p:nvSpPr>
          <p:spPr>
            <a:xfrm>
              <a:off x="1736824" y="34198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7" name="Line Callout 2 108"/>
            <p:cNvSpPr/>
            <p:nvPr/>
          </p:nvSpPr>
          <p:spPr>
            <a:xfrm>
              <a:off x="1736824" y="367191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8" name="Line Callout 2 108"/>
            <p:cNvSpPr/>
            <p:nvPr/>
          </p:nvSpPr>
          <p:spPr>
            <a:xfrm>
              <a:off x="1736824" y="44999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09" name="Line Callout 2 108"/>
            <p:cNvSpPr/>
            <p:nvPr/>
          </p:nvSpPr>
          <p:spPr>
            <a:xfrm>
              <a:off x="1736824" y="388793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0" name="Line Callout 2 108"/>
            <p:cNvSpPr/>
            <p:nvPr/>
          </p:nvSpPr>
          <p:spPr>
            <a:xfrm>
              <a:off x="1736824" y="410396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1" name="Line Callout 2 108"/>
            <p:cNvSpPr/>
            <p:nvPr/>
          </p:nvSpPr>
          <p:spPr>
            <a:xfrm>
              <a:off x="4941168" y="28753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2" name="Line Callout 2 108"/>
            <p:cNvSpPr/>
            <p:nvPr/>
          </p:nvSpPr>
          <p:spPr>
            <a:xfrm>
              <a:off x="1844824" y="46080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3" name="Line Callout 2 108"/>
            <p:cNvSpPr/>
            <p:nvPr/>
          </p:nvSpPr>
          <p:spPr>
            <a:xfrm>
              <a:off x="4941168" y="50356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4" name="Line Callout 2 108"/>
            <p:cNvSpPr/>
            <p:nvPr/>
          </p:nvSpPr>
          <p:spPr>
            <a:xfrm>
              <a:off x="1736824" y="486003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5" name="Line Callout 2 108"/>
            <p:cNvSpPr/>
            <p:nvPr/>
          </p:nvSpPr>
          <p:spPr>
            <a:xfrm>
              <a:off x="4941168" y="61156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6" name="Line Callout 2 108"/>
            <p:cNvSpPr/>
            <p:nvPr/>
          </p:nvSpPr>
          <p:spPr>
            <a:xfrm>
              <a:off x="5949280" y="39553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7" name="Line Callout 2 108"/>
            <p:cNvSpPr/>
            <p:nvPr/>
          </p:nvSpPr>
          <p:spPr>
            <a:xfrm>
              <a:off x="5949280" y="5395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8" name="Line Callout 2 108"/>
            <p:cNvSpPr/>
            <p:nvPr/>
          </p:nvSpPr>
          <p:spPr>
            <a:xfrm>
              <a:off x="5949280" y="7555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19" name="Line Callout 2 108"/>
            <p:cNvSpPr/>
            <p:nvPr/>
          </p:nvSpPr>
          <p:spPr>
            <a:xfrm>
              <a:off x="5949280" y="10076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0" name="Line Callout 2 108"/>
            <p:cNvSpPr/>
            <p:nvPr/>
          </p:nvSpPr>
          <p:spPr>
            <a:xfrm>
              <a:off x="5949280" y="122364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1" name="Line Callout 2 108"/>
            <p:cNvSpPr/>
            <p:nvPr/>
          </p:nvSpPr>
          <p:spPr>
            <a:xfrm>
              <a:off x="5949280" y="24477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2" name="Line Callout 2 108"/>
            <p:cNvSpPr/>
            <p:nvPr/>
          </p:nvSpPr>
          <p:spPr>
            <a:xfrm>
              <a:off x="5949280" y="25917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3" name="Line Callout 2 108"/>
            <p:cNvSpPr/>
            <p:nvPr/>
          </p:nvSpPr>
          <p:spPr>
            <a:xfrm>
              <a:off x="5949280" y="277180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4" name="Line Callout 2 108"/>
            <p:cNvSpPr/>
            <p:nvPr/>
          </p:nvSpPr>
          <p:spPr>
            <a:xfrm>
              <a:off x="6057280" y="33478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5" name="Line Callout 2 108"/>
            <p:cNvSpPr/>
            <p:nvPr/>
          </p:nvSpPr>
          <p:spPr>
            <a:xfrm>
              <a:off x="6057280" y="349188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6" name="Line Callout 2 108"/>
            <p:cNvSpPr/>
            <p:nvPr/>
          </p:nvSpPr>
          <p:spPr>
            <a:xfrm>
              <a:off x="6057280" y="37079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7" name="Line Callout 2 108"/>
            <p:cNvSpPr/>
            <p:nvPr/>
          </p:nvSpPr>
          <p:spPr>
            <a:xfrm>
              <a:off x="6057304" y="392392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8" name="Line Callout 2 108"/>
            <p:cNvSpPr/>
            <p:nvPr/>
          </p:nvSpPr>
          <p:spPr>
            <a:xfrm>
              <a:off x="6057304" y="42479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29" name="Line Callout 2 108"/>
            <p:cNvSpPr/>
            <p:nvPr/>
          </p:nvSpPr>
          <p:spPr>
            <a:xfrm>
              <a:off x="5157192" y="46079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0" name="Line Callout 2 108"/>
            <p:cNvSpPr/>
            <p:nvPr/>
          </p:nvSpPr>
          <p:spPr>
            <a:xfrm>
              <a:off x="5157192" y="48240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1" name="Line Callout 2 108"/>
            <p:cNvSpPr/>
            <p:nvPr/>
          </p:nvSpPr>
          <p:spPr>
            <a:xfrm>
              <a:off x="5157192" y="51120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2" name="Line Callout 2 108"/>
            <p:cNvSpPr/>
            <p:nvPr/>
          </p:nvSpPr>
          <p:spPr>
            <a:xfrm>
              <a:off x="5157192" y="52200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3" name="Line Callout 2 108"/>
            <p:cNvSpPr/>
            <p:nvPr/>
          </p:nvSpPr>
          <p:spPr>
            <a:xfrm>
              <a:off x="5157192" y="547211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4" name="Line Callout 2 108"/>
            <p:cNvSpPr/>
            <p:nvPr/>
          </p:nvSpPr>
          <p:spPr>
            <a:xfrm>
              <a:off x="5805264" y="568813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5" name="Line Callout 2 108"/>
            <p:cNvSpPr/>
            <p:nvPr/>
          </p:nvSpPr>
          <p:spPr>
            <a:xfrm>
              <a:off x="5805264" y="583212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6" name="Line Callout 2 108"/>
            <p:cNvSpPr/>
            <p:nvPr/>
          </p:nvSpPr>
          <p:spPr>
            <a:xfrm>
              <a:off x="5805264" y="60481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7" name="Line Callout 2 108"/>
            <p:cNvSpPr/>
            <p:nvPr/>
          </p:nvSpPr>
          <p:spPr>
            <a:xfrm>
              <a:off x="5805264" y="63001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8" name="Line Callout 2 108"/>
            <p:cNvSpPr/>
            <p:nvPr/>
          </p:nvSpPr>
          <p:spPr>
            <a:xfrm>
              <a:off x="5805264" y="64081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39" name="Line Callout 2 108"/>
            <p:cNvSpPr/>
            <p:nvPr/>
          </p:nvSpPr>
          <p:spPr>
            <a:xfrm>
              <a:off x="5805264" y="66242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0" name="Line Callout 2 108"/>
            <p:cNvSpPr/>
            <p:nvPr/>
          </p:nvSpPr>
          <p:spPr>
            <a:xfrm>
              <a:off x="5805264" y="687625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1" name="Line Callout 2 108"/>
            <p:cNvSpPr/>
            <p:nvPr/>
          </p:nvSpPr>
          <p:spPr>
            <a:xfrm>
              <a:off x="5805264" y="698425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2" name="Line Callout 2 108"/>
            <p:cNvSpPr/>
            <p:nvPr/>
          </p:nvSpPr>
          <p:spPr>
            <a:xfrm>
              <a:off x="6021288" y="734432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3" name="Line Callout 2 108"/>
            <p:cNvSpPr/>
            <p:nvPr/>
          </p:nvSpPr>
          <p:spPr>
            <a:xfrm>
              <a:off x="6021288" y="75603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4" name="Line Callout 2 108"/>
            <p:cNvSpPr/>
            <p:nvPr/>
          </p:nvSpPr>
          <p:spPr>
            <a:xfrm>
              <a:off x="6021288" y="77763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5" name="Line Callout 2 108"/>
            <p:cNvSpPr/>
            <p:nvPr/>
          </p:nvSpPr>
          <p:spPr>
            <a:xfrm>
              <a:off x="6021288" y="79923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6" name="Line Callout 2 108"/>
            <p:cNvSpPr/>
            <p:nvPr/>
          </p:nvSpPr>
          <p:spPr>
            <a:xfrm>
              <a:off x="6021288" y="813640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7" name="Line Callout 2 108"/>
            <p:cNvSpPr/>
            <p:nvPr/>
          </p:nvSpPr>
          <p:spPr>
            <a:xfrm>
              <a:off x="3969072" y="806440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8" name="Line Callout 2 108"/>
            <p:cNvSpPr/>
            <p:nvPr/>
          </p:nvSpPr>
          <p:spPr>
            <a:xfrm>
              <a:off x="3969048" y="828042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49" name="Line Callout 2 108"/>
            <p:cNvSpPr/>
            <p:nvPr/>
          </p:nvSpPr>
          <p:spPr>
            <a:xfrm>
              <a:off x="3969048" y="849644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0" name="Line Callout 2 108"/>
            <p:cNvSpPr/>
            <p:nvPr/>
          </p:nvSpPr>
          <p:spPr>
            <a:xfrm>
              <a:off x="5157192" y="813640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1" name="Line Callout 2 108"/>
            <p:cNvSpPr/>
            <p:nvPr/>
          </p:nvSpPr>
          <p:spPr>
            <a:xfrm>
              <a:off x="5157192" y="838842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2" name="Line Callout 2 108"/>
            <p:cNvSpPr/>
            <p:nvPr/>
          </p:nvSpPr>
          <p:spPr>
            <a:xfrm>
              <a:off x="5157192" y="86404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3" name="Line Callout 2 108"/>
            <p:cNvSpPr/>
            <p:nvPr/>
          </p:nvSpPr>
          <p:spPr>
            <a:xfrm>
              <a:off x="5157192" y="878448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4" name="Line Callout 2 108"/>
            <p:cNvSpPr/>
            <p:nvPr/>
          </p:nvSpPr>
          <p:spPr>
            <a:xfrm>
              <a:off x="5157192" y="90005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5" name="Line Callout 2 108"/>
            <p:cNvSpPr/>
            <p:nvPr/>
          </p:nvSpPr>
          <p:spPr>
            <a:xfrm>
              <a:off x="3609032" y="752432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6" name="Line Callout 2 108"/>
            <p:cNvSpPr/>
            <p:nvPr/>
          </p:nvSpPr>
          <p:spPr>
            <a:xfrm>
              <a:off x="3573016" y="77403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7" name="Line Callout 2 108"/>
            <p:cNvSpPr/>
            <p:nvPr/>
          </p:nvSpPr>
          <p:spPr>
            <a:xfrm>
              <a:off x="3573016" y="78483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8" name="Line Callout 2 108"/>
            <p:cNvSpPr/>
            <p:nvPr/>
          </p:nvSpPr>
          <p:spPr>
            <a:xfrm>
              <a:off x="3573016" y="81003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59" name="Line Callout 2 108"/>
            <p:cNvSpPr/>
            <p:nvPr/>
          </p:nvSpPr>
          <p:spPr>
            <a:xfrm>
              <a:off x="3573016" y="820841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0" name="Line Callout 2 108"/>
            <p:cNvSpPr/>
            <p:nvPr/>
          </p:nvSpPr>
          <p:spPr>
            <a:xfrm>
              <a:off x="3573016" y="849644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1" name="Line Callout 2 108"/>
            <p:cNvSpPr/>
            <p:nvPr/>
          </p:nvSpPr>
          <p:spPr>
            <a:xfrm>
              <a:off x="3573016" y="864046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2" name="Line Callout 2 108"/>
            <p:cNvSpPr/>
            <p:nvPr/>
          </p:nvSpPr>
          <p:spPr>
            <a:xfrm>
              <a:off x="3969072" y="78483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3" name="Line Callout 2 108"/>
            <p:cNvSpPr/>
            <p:nvPr/>
          </p:nvSpPr>
          <p:spPr>
            <a:xfrm>
              <a:off x="2600920" y="774035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4" name="Line Callout 2 108"/>
            <p:cNvSpPr/>
            <p:nvPr/>
          </p:nvSpPr>
          <p:spPr>
            <a:xfrm>
              <a:off x="2708920" y="738031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5" name="Line Callout 2 108"/>
            <p:cNvSpPr/>
            <p:nvPr/>
          </p:nvSpPr>
          <p:spPr>
            <a:xfrm>
              <a:off x="2564904" y="88204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6" name="Line Callout 2 108"/>
            <p:cNvSpPr/>
            <p:nvPr/>
          </p:nvSpPr>
          <p:spPr>
            <a:xfrm>
              <a:off x="2564904" y="87124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7" name="Line Callout 2 108"/>
            <p:cNvSpPr/>
            <p:nvPr/>
          </p:nvSpPr>
          <p:spPr>
            <a:xfrm>
              <a:off x="2564928" y="838842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8" name="Line Callout 2 108"/>
            <p:cNvSpPr/>
            <p:nvPr/>
          </p:nvSpPr>
          <p:spPr>
            <a:xfrm>
              <a:off x="2456904" y="70202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69" name="Line Callout 2 108"/>
            <p:cNvSpPr/>
            <p:nvPr/>
          </p:nvSpPr>
          <p:spPr>
            <a:xfrm>
              <a:off x="1808832" y="63001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0" name="Line Callout 2 108"/>
            <p:cNvSpPr/>
            <p:nvPr/>
          </p:nvSpPr>
          <p:spPr>
            <a:xfrm>
              <a:off x="1808832" y="655223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1" name="Line Callout 2 108"/>
            <p:cNvSpPr/>
            <p:nvPr/>
          </p:nvSpPr>
          <p:spPr>
            <a:xfrm>
              <a:off x="2600920" y="8064400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2" name="Line Callout 2 108"/>
            <p:cNvSpPr/>
            <p:nvPr/>
          </p:nvSpPr>
          <p:spPr>
            <a:xfrm>
              <a:off x="2600920" y="78483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3" name="Line Callout 2 108"/>
            <p:cNvSpPr/>
            <p:nvPr/>
          </p:nvSpPr>
          <p:spPr>
            <a:xfrm>
              <a:off x="2672928" y="7956376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4" name="Line Callout 2 108"/>
            <p:cNvSpPr/>
            <p:nvPr/>
          </p:nvSpPr>
          <p:spPr>
            <a:xfrm>
              <a:off x="1736824" y="511207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5" name="Line Callout 2 108"/>
            <p:cNvSpPr/>
            <p:nvPr/>
          </p:nvSpPr>
          <p:spPr>
            <a:xfrm>
              <a:off x="1736824" y="540010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6" name="Line Callout 2 108"/>
            <p:cNvSpPr/>
            <p:nvPr/>
          </p:nvSpPr>
          <p:spPr>
            <a:xfrm>
              <a:off x="1808832" y="5868144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7" name="Line Callout 2 108"/>
            <p:cNvSpPr/>
            <p:nvPr/>
          </p:nvSpPr>
          <p:spPr>
            <a:xfrm>
              <a:off x="1808832" y="5976168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8" name="Line Callout 2 108"/>
            <p:cNvSpPr/>
            <p:nvPr/>
          </p:nvSpPr>
          <p:spPr>
            <a:xfrm>
              <a:off x="1808832" y="6192192"/>
              <a:ext cx="108000" cy="108000"/>
            </a:xfrm>
            <a:prstGeom prst="rect">
              <a:avLst/>
            </a:prstGeom>
            <a:solidFill>
              <a:srgbClr val="00206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779" name="Rectangle 1778"/>
            <p:cNvSpPr/>
            <p:nvPr/>
          </p:nvSpPr>
          <p:spPr>
            <a:xfrm>
              <a:off x="3284984" y="2843808"/>
              <a:ext cx="1728192" cy="42366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bg1"/>
                  </a:solidFill>
                </a:rPr>
                <a:t>Lodge  Raised Only 2017</a:t>
              </a:r>
            </a:p>
          </p:txBody>
        </p:sp>
      </p:grpSp>
      <p:grpSp>
        <p:nvGrpSpPr>
          <p:cNvPr id="1060" name="Lodge Quits 2017 (B)" hidden="1"/>
          <p:cNvGrpSpPr/>
          <p:nvPr/>
        </p:nvGrpSpPr>
        <p:grpSpPr>
          <a:xfrm>
            <a:off x="836712" y="287536"/>
            <a:ext cx="5220592" cy="8820968"/>
            <a:chOff x="836712" y="287536"/>
            <a:chExt cx="5220592" cy="8820968"/>
          </a:xfrm>
        </p:grpSpPr>
        <p:sp>
          <p:nvSpPr>
            <p:cNvPr id="1227" name="Line Callout 2 108"/>
            <p:cNvSpPr/>
            <p:nvPr/>
          </p:nvSpPr>
          <p:spPr>
            <a:xfrm>
              <a:off x="908720" y="14396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28" name="Line Callout 2 108"/>
            <p:cNvSpPr/>
            <p:nvPr/>
          </p:nvSpPr>
          <p:spPr>
            <a:xfrm>
              <a:off x="908720" y="15476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29" name="Line Callout 2 108"/>
            <p:cNvSpPr/>
            <p:nvPr/>
          </p:nvSpPr>
          <p:spPr>
            <a:xfrm>
              <a:off x="908720" y="165568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0" name="Line Callout 2 108"/>
            <p:cNvSpPr/>
            <p:nvPr/>
          </p:nvSpPr>
          <p:spPr>
            <a:xfrm>
              <a:off x="908720" y="19077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1" name="Line Callout 2 108"/>
            <p:cNvSpPr/>
            <p:nvPr/>
          </p:nvSpPr>
          <p:spPr>
            <a:xfrm>
              <a:off x="908720" y="201572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2" name="Line Callout 2 108"/>
            <p:cNvSpPr/>
            <p:nvPr/>
          </p:nvSpPr>
          <p:spPr>
            <a:xfrm>
              <a:off x="908720" y="24837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3" name="Line Callout 2 108"/>
            <p:cNvSpPr/>
            <p:nvPr/>
          </p:nvSpPr>
          <p:spPr>
            <a:xfrm>
              <a:off x="908720" y="25917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4" name="Line Callout 2 108"/>
            <p:cNvSpPr/>
            <p:nvPr/>
          </p:nvSpPr>
          <p:spPr>
            <a:xfrm>
              <a:off x="908720" y="28078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5" name="Line Callout 2 108"/>
            <p:cNvSpPr/>
            <p:nvPr/>
          </p:nvSpPr>
          <p:spPr>
            <a:xfrm>
              <a:off x="908720" y="29158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8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6" name="Line Callout 2 108"/>
            <p:cNvSpPr/>
            <p:nvPr/>
          </p:nvSpPr>
          <p:spPr>
            <a:xfrm>
              <a:off x="908720" y="316785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7" name="Line Callout 2 108"/>
            <p:cNvSpPr/>
            <p:nvPr/>
          </p:nvSpPr>
          <p:spPr>
            <a:xfrm>
              <a:off x="908720" y="35999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8" name="Line Callout 2 108"/>
            <p:cNvSpPr/>
            <p:nvPr/>
          </p:nvSpPr>
          <p:spPr>
            <a:xfrm>
              <a:off x="908720" y="37079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39" name="Line Callout 2 108"/>
            <p:cNvSpPr/>
            <p:nvPr/>
          </p:nvSpPr>
          <p:spPr>
            <a:xfrm>
              <a:off x="908720" y="39599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0" name="Line Callout 2 108"/>
            <p:cNvSpPr/>
            <p:nvPr/>
          </p:nvSpPr>
          <p:spPr>
            <a:xfrm>
              <a:off x="908720" y="40679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1" name="Line Callout 2 108"/>
            <p:cNvSpPr/>
            <p:nvPr/>
          </p:nvSpPr>
          <p:spPr>
            <a:xfrm>
              <a:off x="908720" y="464400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2" name="Line Callout 2 108"/>
            <p:cNvSpPr/>
            <p:nvPr/>
          </p:nvSpPr>
          <p:spPr>
            <a:xfrm>
              <a:off x="908720" y="493204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3" name="Line Callout 2 108"/>
            <p:cNvSpPr/>
            <p:nvPr/>
          </p:nvSpPr>
          <p:spPr>
            <a:xfrm>
              <a:off x="908720" y="41759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4" name="Line Callout 2 108"/>
            <p:cNvSpPr/>
            <p:nvPr/>
          </p:nvSpPr>
          <p:spPr>
            <a:xfrm>
              <a:off x="908720" y="42839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8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5" name="Line Callout 2 108"/>
            <p:cNvSpPr/>
            <p:nvPr/>
          </p:nvSpPr>
          <p:spPr>
            <a:xfrm>
              <a:off x="1844824" y="3595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6" name="Line Callout 2 108"/>
            <p:cNvSpPr/>
            <p:nvPr/>
          </p:nvSpPr>
          <p:spPr>
            <a:xfrm>
              <a:off x="1844824" y="4675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7" name="Line Callout 2 108"/>
            <p:cNvSpPr/>
            <p:nvPr/>
          </p:nvSpPr>
          <p:spPr>
            <a:xfrm>
              <a:off x="1844824" y="6835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8" name="Line Callout 2 108"/>
            <p:cNvSpPr/>
            <p:nvPr/>
          </p:nvSpPr>
          <p:spPr>
            <a:xfrm>
              <a:off x="1844824" y="8995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49" name="Line Callout 2 108"/>
            <p:cNvSpPr/>
            <p:nvPr/>
          </p:nvSpPr>
          <p:spPr>
            <a:xfrm>
              <a:off x="1844824" y="107962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0" name="Line Callout 2 108"/>
            <p:cNvSpPr/>
            <p:nvPr/>
          </p:nvSpPr>
          <p:spPr>
            <a:xfrm>
              <a:off x="1844824" y="136765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1" name="Line Callout 2 108"/>
            <p:cNvSpPr/>
            <p:nvPr/>
          </p:nvSpPr>
          <p:spPr>
            <a:xfrm>
              <a:off x="1844824" y="17997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2" name="Line Callout 2 108"/>
            <p:cNvSpPr/>
            <p:nvPr/>
          </p:nvSpPr>
          <p:spPr>
            <a:xfrm>
              <a:off x="1880840" y="208773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3" name="Line Callout 2 108"/>
            <p:cNvSpPr/>
            <p:nvPr/>
          </p:nvSpPr>
          <p:spPr>
            <a:xfrm>
              <a:off x="1844824" y="23757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4" name="Line Callout 2 108"/>
            <p:cNvSpPr/>
            <p:nvPr/>
          </p:nvSpPr>
          <p:spPr>
            <a:xfrm>
              <a:off x="1844824" y="24837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5" name="Line Callout 2 108"/>
            <p:cNvSpPr/>
            <p:nvPr/>
          </p:nvSpPr>
          <p:spPr>
            <a:xfrm>
              <a:off x="1880840" y="266380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6" name="Line Callout 2 108"/>
            <p:cNvSpPr/>
            <p:nvPr/>
          </p:nvSpPr>
          <p:spPr>
            <a:xfrm>
              <a:off x="1844824" y="29158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7" name="Line Callout 2 108"/>
            <p:cNvSpPr/>
            <p:nvPr/>
          </p:nvSpPr>
          <p:spPr>
            <a:xfrm>
              <a:off x="1844824" y="302384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8" name="Line Callout 2 108"/>
            <p:cNvSpPr/>
            <p:nvPr/>
          </p:nvSpPr>
          <p:spPr>
            <a:xfrm>
              <a:off x="1844824" y="316783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59" name="Line Callout 2 108"/>
            <p:cNvSpPr/>
            <p:nvPr/>
          </p:nvSpPr>
          <p:spPr>
            <a:xfrm>
              <a:off x="1844824" y="34198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0" name="Line Callout 2 108"/>
            <p:cNvSpPr/>
            <p:nvPr/>
          </p:nvSpPr>
          <p:spPr>
            <a:xfrm>
              <a:off x="1844824" y="356388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1" name="Line Callout 2 108"/>
            <p:cNvSpPr/>
            <p:nvPr/>
          </p:nvSpPr>
          <p:spPr>
            <a:xfrm>
              <a:off x="1844824" y="367191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2" name="Line Callout 2 108"/>
            <p:cNvSpPr/>
            <p:nvPr/>
          </p:nvSpPr>
          <p:spPr>
            <a:xfrm>
              <a:off x="1844824" y="388793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3" name="Line Callout 2 108"/>
            <p:cNvSpPr/>
            <p:nvPr/>
          </p:nvSpPr>
          <p:spPr>
            <a:xfrm>
              <a:off x="1844824" y="410396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4" name="Line Callout 2 108"/>
            <p:cNvSpPr/>
            <p:nvPr/>
          </p:nvSpPr>
          <p:spPr>
            <a:xfrm>
              <a:off x="1844824" y="44999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5" name="Line Callout 2 108"/>
            <p:cNvSpPr/>
            <p:nvPr/>
          </p:nvSpPr>
          <p:spPr>
            <a:xfrm>
              <a:off x="4833168" y="28753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6" name="Line Callout 2 108"/>
            <p:cNvSpPr/>
            <p:nvPr/>
          </p:nvSpPr>
          <p:spPr>
            <a:xfrm>
              <a:off x="4833168" y="50356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7" name="Line Callout 2 108"/>
            <p:cNvSpPr/>
            <p:nvPr/>
          </p:nvSpPr>
          <p:spPr>
            <a:xfrm>
              <a:off x="1844824" y="486003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8" name="Line Callout 2 108"/>
            <p:cNvSpPr/>
            <p:nvPr/>
          </p:nvSpPr>
          <p:spPr>
            <a:xfrm>
              <a:off x="1952824" y="46080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69" name="Line Callout 2 108"/>
            <p:cNvSpPr/>
            <p:nvPr/>
          </p:nvSpPr>
          <p:spPr>
            <a:xfrm>
              <a:off x="4833168" y="61156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0" name="Line Callout 2 108"/>
            <p:cNvSpPr/>
            <p:nvPr/>
          </p:nvSpPr>
          <p:spPr>
            <a:xfrm>
              <a:off x="5841280" y="39553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1" name="Line Callout 2 108"/>
            <p:cNvSpPr/>
            <p:nvPr/>
          </p:nvSpPr>
          <p:spPr>
            <a:xfrm>
              <a:off x="5841280" y="5395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2" name="Line Callout 2 108"/>
            <p:cNvSpPr/>
            <p:nvPr/>
          </p:nvSpPr>
          <p:spPr>
            <a:xfrm>
              <a:off x="5841280" y="7555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3" name="Line Callout 2 108"/>
            <p:cNvSpPr/>
            <p:nvPr/>
          </p:nvSpPr>
          <p:spPr>
            <a:xfrm>
              <a:off x="5841280" y="10076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4" name="Line Callout 2 108"/>
            <p:cNvSpPr/>
            <p:nvPr/>
          </p:nvSpPr>
          <p:spPr>
            <a:xfrm>
              <a:off x="5841280" y="122364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5" name="Line Callout 2 108"/>
            <p:cNvSpPr/>
            <p:nvPr/>
          </p:nvSpPr>
          <p:spPr>
            <a:xfrm>
              <a:off x="5841280" y="24477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6" name="Line Callout 2 108"/>
            <p:cNvSpPr/>
            <p:nvPr/>
          </p:nvSpPr>
          <p:spPr>
            <a:xfrm>
              <a:off x="5841280" y="25917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7" name="Line Callout 2 108"/>
            <p:cNvSpPr/>
            <p:nvPr/>
          </p:nvSpPr>
          <p:spPr>
            <a:xfrm>
              <a:off x="5841280" y="277180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8" name="Line Callout 2 108"/>
            <p:cNvSpPr/>
            <p:nvPr/>
          </p:nvSpPr>
          <p:spPr>
            <a:xfrm>
              <a:off x="5949280" y="33478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79" name="Line Callout 2 108"/>
            <p:cNvSpPr/>
            <p:nvPr/>
          </p:nvSpPr>
          <p:spPr>
            <a:xfrm>
              <a:off x="5949280" y="349188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0" name="Line Callout 2 108"/>
            <p:cNvSpPr/>
            <p:nvPr/>
          </p:nvSpPr>
          <p:spPr>
            <a:xfrm>
              <a:off x="5949280" y="37079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1" name="Line Callout 2 108"/>
            <p:cNvSpPr/>
            <p:nvPr/>
          </p:nvSpPr>
          <p:spPr>
            <a:xfrm>
              <a:off x="5949304" y="392392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2" name="Line Callout 2 108"/>
            <p:cNvSpPr/>
            <p:nvPr/>
          </p:nvSpPr>
          <p:spPr>
            <a:xfrm>
              <a:off x="5949304" y="42479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3" name="Line Callout 2 108"/>
            <p:cNvSpPr/>
            <p:nvPr/>
          </p:nvSpPr>
          <p:spPr>
            <a:xfrm>
              <a:off x="5049192" y="46079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4" name="Line Callout 2 108"/>
            <p:cNvSpPr/>
            <p:nvPr/>
          </p:nvSpPr>
          <p:spPr>
            <a:xfrm>
              <a:off x="5049192" y="48240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5" name="Line Callout 2 108"/>
            <p:cNvSpPr/>
            <p:nvPr/>
          </p:nvSpPr>
          <p:spPr>
            <a:xfrm>
              <a:off x="5049192" y="51120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6" name="Line Callout 2 108"/>
            <p:cNvSpPr/>
            <p:nvPr/>
          </p:nvSpPr>
          <p:spPr>
            <a:xfrm>
              <a:off x="5049192" y="52200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7" name="Line Callout 2 108"/>
            <p:cNvSpPr/>
            <p:nvPr/>
          </p:nvSpPr>
          <p:spPr>
            <a:xfrm>
              <a:off x="5049192" y="547211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8" name="Line Callout 2 108"/>
            <p:cNvSpPr/>
            <p:nvPr/>
          </p:nvSpPr>
          <p:spPr>
            <a:xfrm>
              <a:off x="5697264" y="568813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89" name="Line Callout 2 108"/>
            <p:cNvSpPr/>
            <p:nvPr/>
          </p:nvSpPr>
          <p:spPr>
            <a:xfrm>
              <a:off x="5697264" y="583212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0" name="Line Callout 2 108"/>
            <p:cNvSpPr/>
            <p:nvPr/>
          </p:nvSpPr>
          <p:spPr>
            <a:xfrm>
              <a:off x="5697264" y="60481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1" name="Line Callout 2 108"/>
            <p:cNvSpPr/>
            <p:nvPr/>
          </p:nvSpPr>
          <p:spPr>
            <a:xfrm>
              <a:off x="5697264" y="63001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2" name="Line Callout 2 108"/>
            <p:cNvSpPr/>
            <p:nvPr/>
          </p:nvSpPr>
          <p:spPr>
            <a:xfrm>
              <a:off x="5697264" y="64081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3" name="Line Callout 2 108"/>
            <p:cNvSpPr/>
            <p:nvPr/>
          </p:nvSpPr>
          <p:spPr>
            <a:xfrm>
              <a:off x="5697264" y="66242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4" name="Line Callout 2 108"/>
            <p:cNvSpPr/>
            <p:nvPr/>
          </p:nvSpPr>
          <p:spPr>
            <a:xfrm>
              <a:off x="5697264" y="687625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5" name="Line Callout 2 108"/>
            <p:cNvSpPr/>
            <p:nvPr/>
          </p:nvSpPr>
          <p:spPr>
            <a:xfrm>
              <a:off x="5697264" y="698425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6" name="Line Callout 2 108"/>
            <p:cNvSpPr/>
            <p:nvPr/>
          </p:nvSpPr>
          <p:spPr>
            <a:xfrm>
              <a:off x="5913288" y="734432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7" name="Line Callout 2 108"/>
            <p:cNvSpPr/>
            <p:nvPr/>
          </p:nvSpPr>
          <p:spPr>
            <a:xfrm>
              <a:off x="5913288" y="75603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8" name="Line Callout 2 108"/>
            <p:cNvSpPr/>
            <p:nvPr/>
          </p:nvSpPr>
          <p:spPr>
            <a:xfrm>
              <a:off x="5913288" y="77763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299" name="Line Callout 2 108"/>
            <p:cNvSpPr/>
            <p:nvPr/>
          </p:nvSpPr>
          <p:spPr>
            <a:xfrm>
              <a:off x="5913288" y="79923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0" name="Line Callout 2 108"/>
            <p:cNvSpPr/>
            <p:nvPr/>
          </p:nvSpPr>
          <p:spPr>
            <a:xfrm>
              <a:off x="5913288" y="813640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1" name="Line Callout 2 108"/>
            <p:cNvSpPr/>
            <p:nvPr/>
          </p:nvSpPr>
          <p:spPr>
            <a:xfrm>
              <a:off x="3861048" y="806440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2" name="Line Callout 2 108"/>
            <p:cNvSpPr/>
            <p:nvPr/>
          </p:nvSpPr>
          <p:spPr>
            <a:xfrm>
              <a:off x="3861048" y="828042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3" name="Line Callout 2 108"/>
            <p:cNvSpPr/>
            <p:nvPr/>
          </p:nvSpPr>
          <p:spPr>
            <a:xfrm>
              <a:off x="3861048" y="849644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4" name="Line Callout 2 108"/>
            <p:cNvSpPr/>
            <p:nvPr/>
          </p:nvSpPr>
          <p:spPr>
            <a:xfrm>
              <a:off x="5049192" y="813640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5" name="Line Callout 2 108"/>
            <p:cNvSpPr/>
            <p:nvPr/>
          </p:nvSpPr>
          <p:spPr>
            <a:xfrm>
              <a:off x="5049192" y="838842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6" name="Line Callout 2 108"/>
            <p:cNvSpPr/>
            <p:nvPr/>
          </p:nvSpPr>
          <p:spPr>
            <a:xfrm>
              <a:off x="5049192" y="86404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7" name="Line Callout 2 108"/>
            <p:cNvSpPr/>
            <p:nvPr/>
          </p:nvSpPr>
          <p:spPr>
            <a:xfrm>
              <a:off x="5049192" y="878448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8" name="Line Callout 2 108"/>
            <p:cNvSpPr/>
            <p:nvPr/>
          </p:nvSpPr>
          <p:spPr>
            <a:xfrm>
              <a:off x="5049192" y="90005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09" name="Line Callout 2 108"/>
            <p:cNvSpPr/>
            <p:nvPr/>
          </p:nvSpPr>
          <p:spPr>
            <a:xfrm>
              <a:off x="3717032" y="752432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0" name="Line Callout 2 108"/>
            <p:cNvSpPr/>
            <p:nvPr/>
          </p:nvSpPr>
          <p:spPr>
            <a:xfrm>
              <a:off x="3681040" y="77403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1" name="Line Callout 2 108"/>
            <p:cNvSpPr/>
            <p:nvPr/>
          </p:nvSpPr>
          <p:spPr>
            <a:xfrm>
              <a:off x="3681040" y="78483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2" name="Line Callout 2 108"/>
            <p:cNvSpPr/>
            <p:nvPr/>
          </p:nvSpPr>
          <p:spPr>
            <a:xfrm>
              <a:off x="3681040" y="81003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3" name="Line Callout 2 108"/>
            <p:cNvSpPr/>
            <p:nvPr/>
          </p:nvSpPr>
          <p:spPr>
            <a:xfrm>
              <a:off x="3681040" y="82084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4" name="Line Callout 2 108"/>
            <p:cNvSpPr/>
            <p:nvPr/>
          </p:nvSpPr>
          <p:spPr>
            <a:xfrm>
              <a:off x="3681040" y="849644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5" name="Line Callout 2 108"/>
            <p:cNvSpPr/>
            <p:nvPr/>
          </p:nvSpPr>
          <p:spPr>
            <a:xfrm>
              <a:off x="3681040" y="86404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6" name="Line Callout 2 108"/>
            <p:cNvSpPr/>
            <p:nvPr/>
          </p:nvSpPr>
          <p:spPr>
            <a:xfrm>
              <a:off x="3861048" y="78483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7" name="Line Callout 2 108"/>
            <p:cNvSpPr/>
            <p:nvPr/>
          </p:nvSpPr>
          <p:spPr>
            <a:xfrm>
              <a:off x="2708920" y="77403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8" name="Line Callout 2 108"/>
            <p:cNvSpPr/>
            <p:nvPr/>
          </p:nvSpPr>
          <p:spPr>
            <a:xfrm>
              <a:off x="1728424" y="745232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19" name="Line Callout 2 108"/>
            <p:cNvSpPr/>
            <p:nvPr/>
          </p:nvSpPr>
          <p:spPr>
            <a:xfrm>
              <a:off x="1728424" y="712829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0" name="Line Callout 2 108"/>
            <p:cNvSpPr/>
            <p:nvPr/>
          </p:nvSpPr>
          <p:spPr>
            <a:xfrm>
              <a:off x="1844824" y="770436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1" name="Line Callout 2 108"/>
            <p:cNvSpPr/>
            <p:nvPr/>
          </p:nvSpPr>
          <p:spPr>
            <a:xfrm>
              <a:off x="1800432" y="79923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2" name="Line Callout 2 108"/>
            <p:cNvSpPr/>
            <p:nvPr/>
          </p:nvSpPr>
          <p:spPr>
            <a:xfrm>
              <a:off x="1800432" y="81003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3" name="Line Callout 2 108"/>
            <p:cNvSpPr/>
            <p:nvPr/>
          </p:nvSpPr>
          <p:spPr>
            <a:xfrm>
              <a:off x="1800432" y="82084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4" name="Line Callout 2 108"/>
            <p:cNvSpPr/>
            <p:nvPr/>
          </p:nvSpPr>
          <p:spPr>
            <a:xfrm>
              <a:off x="1844824" y="86404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5" name="Line Callout 2 108"/>
            <p:cNvSpPr/>
            <p:nvPr/>
          </p:nvSpPr>
          <p:spPr>
            <a:xfrm>
              <a:off x="2816944" y="738031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6" name="Line Callout 2 108"/>
            <p:cNvSpPr/>
            <p:nvPr/>
          </p:nvSpPr>
          <p:spPr>
            <a:xfrm>
              <a:off x="2564904" y="70202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7" name="Line Callout 2 108"/>
            <p:cNvSpPr/>
            <p:nvPr/>
          </p:nvSpPr>
          <p:spPr>
            <a:xfrm>
              <a:off x="2672928" y="838842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8" name="Line Callout 2 108"/>
            <p:cNvSpPr/>
            <p:nvPr/>
          </p:nvSpPr>
          <p:spPr>
            <a:xfrm>
              <a:off x="2672928" y="88204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29" name="Line Callout 2 108"/>
            <p:cNvSpPr/>
            <p:nvPr/>
          </p:nvSpPr>
          <p:spPr>
            <a:xfrm>
              <a:off x="1844824" y="87484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0" name="Line Callout 2 108"/>
            <p:cNvSpPr/>
            <p:nvPr/>
          </p:nvSpPr>
          <p:spPr>
            <a:xfrm>
              <a:off x="2672928" y="87124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1" name="Line Callout 2 108"/>
            <p:cNvSpPr/>
            <p:nvPr/>
          </p:nvSpPr>
          <p:spPr>
            <a:xfrm>
              <a:off x="1844824" y="885648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2" name="Line Callout 2 108"/>
            <p:cNvSpPr/>
            <p:nvPr/>
          </p:nvSpPr>
          <p:spPr>
            <a:xfrm>
              <a:off x="2708920" y="78483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3" name="Line Callout 2 108"/>
            <p:cNvSpPr/>
            <p:nvPr/>
          </p:nvSpPr>
          <p:spPr>
            <a:xfrm>
              <a:off x="1844824" y="51120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4" name="Line Callout 2 108"/>
            <p:cNvSpPr/>
            <p:nvPr/>
          </p:nvSpPr>
          <p:spPr>
            <a:xfrm>
              <a:off x="1844824" y="54001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5" name="Line Callout 2 108"/>
            <p:cNvSpPr/>
            <p:nvPr/>
          </p:nvSpPr>
          <p:spPr>
            <a:xfrm>
              <a:off x="1916832" y="586814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6" name="Line Callout 2 108"/>
            <p:cNvSpPr/>
            <p:nvPr/>
          </p:nvSpPr>
          <p:spPr>
            <a:xfrm>
              <a:off x="1916832" y="597616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7" name="Line Callout 2 108"/>
            <p:cNvSpPr/>
            <p:nvPr/>
          </p:nvSpPr>
          <p:spPr>
            <a:xfrm>
              <a:off x="1916832" y="61921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8" name="Line Callout 2 108"/>
            <p:cNvSpPr/>
            <p:nvPr/>
          </p:nvSpPr>
          <p:spPr>
            <a:xfrm>
              <a:off x="836712" y="77403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39" name="Line Callout 2 108"/>
            <p:cNvSpPr/>
            <p:nvPr/>
          </p:nvSpPr>
          <p:spPr>
            <a:xfrm>
              <a:off x="2780928" y="79563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0" name="Line Callout 2 108"/>
            <p:cNvSpPr/>
            <p:nvPr/>
          </p:nvSpPr>
          <p:spPr>
            <a:xfrm>
              <a:off x="2708920" y="806440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1" name="Line Callout 2 108"/>
            <p:cNvSpPr/>
            <p:nvPr/>
          </p:nvSpPr>
          <p:spPr>
            <a:xfrm>
              <a:off x="1916832" y="630019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2" name="Line Callout 2 108"/>
            <p:cNvSpPr/>
            <p:nvPr/>
          </p:nvSpPr>
          <p:spPr>
            <a:xfrm>
              <a:off x="1916832" y="655223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3" name="Line Callout 2 108"/>
            <p:cNvSpPr/>
            <p:nvPr/>
          </p:nvSpPr>
          <p:spPr>
            <a:xfrm>
              <a:off x="908720" y="50400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4" name="Line Callout 2 108"/>
            <p:cNvSpPr/>
            <p:nvPr/>
          </p:nvSpPr>
          <p:spPr>
            <a:xfrm>
              <a:off x="908720" y="51480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5" name="Line Callout 2 108"/>
            <p:cNvSpPr/>
            <p:nvPr/>
          </p:nvSpPr>
          <p:spPr>
            <a:xfrm>
              <a:off x="908720" y="532809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6" name="Line Callout 2 108"/>
            <p:cNvSpPr/>
            <p:nvPr/>
          </p:nvSpPr>
          <p:spPr>
            <a:xfrm>
              <a:off x="908720" y="565212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7" name="Line Callout 2 108"/>
            <p:cNvSpPr/>
            <p:nvPr/>
          </p:nvSpPr>
          <p:spPr>
            <a:xfrm>
              <a:off x="908720" y="594015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8" name="Line Callout 2 108"/>
            <p:cNvSpPr/>
            <p:nvPr/>
          </p:nvSpPr>
          <p:spPr>
            <a:xfrm>
              <a:off x="908720" y="60481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49" name="Line Callout 2 108"/>
            <p:cNvSpPr/>
            <p:nvPr/>
          </p:nvSpPr>
          <p:spPr>
            <a:xfrm>
              <a:off x="908720" y="61561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0" name="Line Callout 2 108"/>
            <p:cNvSpPr/>
            <p:nvPr/>
          </p:nvSpPr>
          <p:spPr>
            <a:xfrm>
              <a:off x="908720" y="633620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1" name="Line Callout 2 108"/>
            <p:cNvSpPr/>
            <p:nvPr/>
          </p:nvSpPr>
          <p:spPr>
            <a:xfrm>
              <a:off x="908720" y="648022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2" name="Line Callout 2 108"/>
            <p:cNvSpPr/>
            <p:nvPr/>
          </p:nvSpPr>
          <p:spPr>
            <a:xfrm>
              <a:off x="908720" y="684026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3" name="Line Callout 2 108"/>
            <p:cNvSpPr/>
            <p:nvPr/>
          </p:nvSpPr>
          <p:spPr>
            <a:xfrm>
              <a:off x="908720" y="70202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4" name="Line Callout 2 108"/>
            <p:cNvSpPr/>
            <p:nvPr/>
          </p:nvSpPr>
          <p:spPr>
            <a:xfrm>
              <a:off x="908720" y="72003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5" name="Line Callout 2 108"/>
            <p:cNvSpPr/>
            <p:nvPr/>
          </p:nvSpPr>
          <p:spPr>
            <a:xfrm>
              <a:off x="908720" y="7308304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6" name="Line Callout 2 108"/>
            <p:cNvSpPr/>
            <p:nvPr/>
          </p:nvSpPr>
          <p:spPr>
            <a:xfrm>
              <a:off x="980728" y="7416328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7" name="Line Callout 2 108"/>
            <p:cNvSpPr/>
            <p:nvPr/>
          </p:nvSpPr>
          <p:spPr>
            <a:xfrm>
              <a:off x="836712" y="784837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8" name="Line Callout 2 108"/>
            <p:cNvSpPr/>
            <p:nvPr/>
          </p:nvSpPr>
          <p:spPr>
            <a:xfrm>
              <a:off x="908720" y="83164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59" name="Line Callout 2 108"/>
            <p:cNvSpPr/>
            <p:nvPr/>
          </p:nvSpPr>
          <p:spPr>
            <a:xfrm>
              <a:off x="908720" y="842441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60" name="Line Callout 2 108"/>
            <p:cNvSpPr/>
            <p:nvPr/>
          </p:nvSpPr>
          <p:spPr>
            <a:xfrm>
              <a:off x="908720" y="8532440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8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61" name="Line Callout 2 108"/>
            <p:cNvSpPr/>
            <p:nvPr/>
          </p:nvSpPr>
          <p:spPr>
            <a:xfrm>
              <a:off x="908720" y="8712472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62" name="Line Callout 2 108"/>
            <p:cNvSpPr/>
            <p:nvPr/>
          </p:nvSpPr>
          <p:spPr>
            <a:xfrm>
              <a:off x="944736" y="8928496"/>
              <a:ext cx="108000" cy="108000"/>
            </a:xfrm>
            <a:prstGeom prst="rect">
              <a:avLst/>
            </a:prstGeom>
            <a:solidFill>
              <a:srgbClr val="EE0C8D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63" name="Rectangle 1362"/>
            <p:cNvSpPr/>
            <p:nvPr/>
          </p:nvSpPr>
          <p:spPr>
            <a:xfrm>
              <a:off x="2852936" y="2411760"/>
              <a:ext cx="1728192" cy="423664"/>
            </a:xfrm>
            <a:prstGeom prst="rect">
              <a:avLst/>
            </a:prstGeom>
            <a:solidFill>
              <a:srgbClr val="EE0C8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bg1"/>
                  </a:solidFill>
                </a:rPr>
                <a:t>Lodge Quits 2017 Demits/Suspensions</a:t>
              </a:r>
              <a:endParaRPr lang="en-CA" sz="1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42" name="Lodge Joins 2017" hidden="1"/>
          <p:cNvGrpSpPr/>
          <p:nvPr/>
        </p:nvGrpSpPr>
        <p:grpSpPr>
          <a:xfrm>
            <a:off x="720328" y="287536"/>
            <a:ext cx="5444976" cy="8820968"/>
            <a:chOff x="720328" y="287536"/>
            <a:chExt cx="5444976" cy="8820968"/>
          </a:xfrm>
        </p:grpSpPr>
        <p:sp>
          <p:nvSpPr>
            <p:cNvPr id="1089" name="Line Callout 2 108"/>
            <p:cNvSpPr/>
            <p:nvPr/>
          </p:nvSpPr>
          <p:spPr>
            <a:xfrm>
              <a:off x="800720" y="14396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0" name="Line Callout 2 108"/>
            <p:cNvSpPr/>
            <p:nvPr/>
          </p:nvSpPr>
          <p:spPr>
            <a:xfrm>
              <a:off x="800720" y="19077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1" name="Line Callout 2 108"/>
            <p:cNvSpPr/>
            <p:nvPr/>
          </p:nvSpPr>
          <p:spPr>
            <a:xfrm>
              <a:off x="800720" y="201572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2" name="Line Callout 2 108"/>
            <p:cNvSpPr/>
            <p:nvPr/>
          </p:nvSpPr>
          <p:spPr>
            <a:xfrm>
              <a:off x="800720" y="316785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3" name="Line Callout 2 108"/>
            <p:cNvSpPr/>
            <p:nvPr/>
          </p:nvSpPr>
          <p:spPr>
            <a:xfrm>
              <a:off x="800720" y="29158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4" name="Line Callout 2 108"/>
            <p:cNvSpPr/>
            <p:nvPr/>
          </p:nvSpPr>
          <p:spPr>
            <a:xfrm>
              <a:off x="800720" y="28078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5" name="Line Callout 2 108"/>
            <p:cNvSpPr/>
            <p:nvPr/>
          </p:nvSpPr>
          <p:spPr>
            <a:xfrm>
              <a:off x="800720" y="25917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6" name="Line Callout 2 108"/>
            <p:cNvSpPr/>
            <p:nvPr/>
          </p:nvSpPr>
          <p:spPr>
            <a:xfrm>
              <a:off x="800720" y="24837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7" name="Line Callout 2 108"/>
            <p:cNvSpPr/>
            <p:nvPr/>
          </p:nvSpPr>
          <p:spPr>
            <a:xfrm>
              <a:off x="800720" y="42839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8" name="Line Callout 2 108"/>
            <p:cNvSpPr/>
            <p:nvPr/>
          </p:nvSpPr>
          <p:spPr>
            <a:xfrm>
              <a:off x="800720" y="41759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99" name="Line Callout 2 108"/>
            <p:cNvSpPr/>
            <p:nvPr/>
          </p:nvSpPr>
          <p:spPr>
            <a:xfrm>
              <a:off x="800720" y="40679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0" name="Line Callout 2 108"/>
            <p:cNvSpPr/>
            <p:nvPr/>
          </p:nvSpPr>
          <p:spPr>
            <a:xfrm>
              <a:off x="800720" y="39599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1" name="Line Callout 2 108"/>
            <p:cNvSpPr/>
            <p:nvPr/>
          </p:nvSpPr>
          <p:spPr>
            <a:xfrm>
              <a:off x="800720" y="37079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2" name="Line Callout 2 108"/>
            <p:cNvSpPr/>
            <p:nvPr/>
          </p:nvSpPr>
          <p:spPr>
            <a:xfrm>
              <a:off x="800720" y="35999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3" name="Line Callout 2 108"/>
            <p:cNvSpPr/>
            <p:nvPr/>
          </p:nvSpPr>
          <p:spPr>
            <a:xfrm>
              <a:off x="800720" y="464400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4" name="Line Callout 2 108"/>
            <p:cNvSpPr/>
            <p:nvPr/>
          </p:nvSpPr>
          <p:spPr>
            <a:xfrm>
              <a:off x="800720" y="532809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5" name="Line Callout 2 108"/>
            <p:cNvSpPr/>
            <p:nvPr/>
          </p:nvSpPr>
          <p:spPr>
            <a:xfrm>
              <a:off x="800720" y="51480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6" name="Line Callout 2 108"/>
            <p:cNvSpPr/>
            <p:nvPr/>
          </p:nvSpPr>
          <p:spPr>
            <a:xfrm>
              <a:off x="800720" y="50400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7" name="Line Callout 2 108"/>
            <p:cNvSpPr/>
            <p:nvPr/>
          </p:nvSpPr>
          <p:spPr>
            <a:xfrm>
              <a:off x="800720" y="49320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8" name="Line Callout 2 108"/>
            <p:cNvSpPr/>
            <p:nvPr/>
          </p:nvSpPr>
          <p:spPr>
            <a:xfrm>
              <a:off x="800720" y="565212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9" name="Line Callout 2 108"/>
            <p:cNvSpPr/>
            <p:nvPr/>
          </p:nvSpPr>
          <p:spPr>
            <a:xfrm>
              <a:off x="792336" y="648022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0" name="Line Callout 2 108"/>
            <p:cNvSpPr/>
            <p:nvPr/>
          </p:nvSpPr>
          <p:spPr>
            <a:xfrm>
              <a:off x="792336" y="633618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1" name="Line Callout 2 108"/>
            <p:cNvSpPr/>
            <p:nvPr/>
          </p:nvSpPr>
          <p:spPr>
            <a:xfrm>
              <a:off x="792336" y="61561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2" name="Line Callout 2 108"/>
            <p:cNvSpPr/>
            <p:nvPr/>
          </p:nvSpPr>
          <p:spPr>
            <a:xfrm>
              <a:off x="792336" y="60481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3" name="Line Callout 2 108"/>
            <p:cNvSpPr/>
            <p:nvPr/>
          </p:nvSpPr>
          <p:spPr>
            <a:xfrm>
              <a:off x="792336" y="59401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4" name="Line Callout 2 108"/>
            <p:cNvSpPr/>
            <p:nvPr/>
          </p:nvSpPr>
          <p:spPr>
            <a:xfrm>
              <a:off x="872728" y="741632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5" name="Line Callout 2 108"/>
            <p:cNvSpPr/>
            <p:nvPr/>
          </p:nvSpPr>
          <p:spPr>
            <a:xfrm>
              <a:off x="800720" y="73083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6" name="Line Callout 2 108"/>
            <p:cNvSpPr/>
            <p:nvPr/>
          </p:nvSpPr>
          <p:spPr>
            <a:xfrm>
              <a:off x="800720" y="72003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7" name="Line Callout 2 108"/>
            <p:cNvSpPr/>
            <p:nvPr/>
          </p:nvSpPr>
          <p:spPr>
            <a:xfrm>
              <a:off x="800720" y="70202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8" name="Line Callout 2 108"/>
            <p:cNvSpPr/>
            <p:nvPr/>
          </p:nvSpPr>
          <p:spPr>
            <a:xfrm>
              <a:off x="800720" y="68402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19" name="Line Callout 2 108"/>
            <p:cNvSpPr/>
            <p:nvPr/>
          </p:nvSpPr>
          <p:spPr>
            <a:xfrm>
              <a:off x="800720" y="85324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0" name="Line Callout 2 108"/>
            <p:cNvSpPr/>
            <p:nvPr/>
          </p:nvSpPr>
          <p:spPr>
            <a:xfrm>
              <a:off x="800720" y="84244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1" name="Line Callout 2 108"/>
            <p:cNvSpPr/>
            <p:nvPr/>
          </p:nvSpPr>
          <p:spPr>
            <a:xfrm>
              <a:off x="720328" y="78483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2" name="Line Callout 2 108"/>
            <p:cNvSpPr/>
            <p:nvPr/>
          </p:nvSpPr>
          <p:spPr>
            <a:xfrm>
              <a:off x="720328" y="77403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3" name="Line Callout 2 108"/>
            <p:cNvSpPr/>
            <p:nvPr/>
          </p:nvSpPr>
          <p:spPr>
            <a:xfrm>
              <a:off x="800720" y="83164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4" name="Line Callout 2 108"/>
            <p:cNvSpPr/>
            <p:nvPr/>
          </p:nvSpPr>
          <p:spPr>
            <a:xfrm>
              <a:off x="800720" y="87124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5" name="Line Callout 2 108"/>
            <p:cNvSpPr/>
            <p:nvPr/>
          </p:nvSpPr>
          <p:spPr>
            <a:xfrm>
              <a:off x="836712" y="892849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6" name="Line Callout 2 108"/>
            <p:cNvSpPr/>
            <p:nvPr/>
          </p:nvSpPr>
          <p:spPr>
            <a:xfrm>
              <a:off x="1700808" y="81003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7" name="Line Callout 2 108"/>
            <p:cNvSpPr/>
            <p:nvPr/>
          </p:nvSpPr>
          <p:spPr>
            <a:xfrm>
              <a:off x="1700808" y="79923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8" name="Line Callout 2 108"/>
            <p:cNvSpPr/>
            <p:nvPr/>
          </p:nvSpPr>
          <p:spPr>
            <a:xfrm>
              <a:off x="1736824" y="770436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29" name="Line Callout 2 108"/>
            <p:cNvSpPr/>
            <p:nvPr/>
          </p:nvSpPr>
          <p:spPr>
            <a:xfrm>
              <a:off x="1628800" y="745232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0" name="Line Callout 2 108"/>
            <p:cNvSpPr/>
            <p:nvPr/>
          </p:nvSpPr>
          <p:spPr>
            <a:xfrm>
              <a:off x="1628800" y="712829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1" name="Line Callout 2 108"/>
            <p:cNvSpPr/>
            <p:nvPr/>
          </p:nvSpPr>
          <p:spPr>
            <a:xfrm>
              <a:off x="1700808" y="82084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2" name="Line Callout 2 108"/>
            <p:cNvSpPr/>
            <p:nvPr/>
          </p:nvSpPr>
          <p:spPr>
            <a:xfrm>
              <a:off x="1736824" y="885648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3" name="Line Callout 2 108"/>
            <p:cNvSpPr/>
            <p:nvPr/>
          </p:nvSpPr>
          <p:spPr>
            <a:xfrm>
              <a:off x="1736824" y="87484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4" name="Line Callout 2 108"/>
            <p:cNvSpPr/>
            <p:nvPr/>
          </p:nvSpPr>
          <p:spPr>
            <a:xfrm>
              <a:off x="1736824" y="86404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5" name="Line Callout 2 108"/>
            <p:cNvSpPr/>
            <p:nvPr/>
          </p:nvSpPr>
          <p:spPr>
            <a:xfrm>
              <a:off x="800720" y="15476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6" name="Line Callout 2 108"/>
            <p:cNvSpPr/>
            <p:nvPr/>
          </p:nvSpPr>
          <p:spPr>
            <a:xfrm>
              <a:off x="800720" y="165568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7" name="Line Callout 2 108"/>
            <p:cNvSpPr/>
            <p:nvPr/>
          </p:nvSpPr>
          <p:spPr>
            <a:xfrm>
              <a:off x="1736824" y="3595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8" name="Line Callout 2 108"/>
            <p:cNvSpPr/>
            <p:nvPr/>
          </p:nvSpPr>
          <p:spPr>
            <a:xfrm>
              <a:off x="1736824" y="8995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9" name="Line Callout 2 108"/>
            <p:cNvSpPr/>
            <p:nvPr/>
          </p:nvSpPr>
          <p:spPr>
            <a:xfrm>
              <a:off x="1736824" y="4675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0" name="Line Callout 2 108"/>
            <p:cNvSpPr/>
            <p:nvPr/>
          </p:nvSpPr>
          <p:spPr>
            <a:xfrm>
              <a:off x="1736824" y="6835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1" name="Line Callout 2 108"/>
            <p:cNvSpPr/>
            <p:nvPr/>
          </p:nvSpPr>
          <p:spPr>
            <a:xfrm>
              <a:off x="1736824" y="107962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2" name="Line Callout 2 108"/>
            <p:cNvSpPr/>
            <p:nvPr/>
          </p:nvSpPr>
          <p:spPr>
            <a:xfrm>
              <a:off x="1772816" y="208773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43" name="Line Callout 2 108"/>
            <p:cNvSpPr/>
            <p:nvPr/>
          </p:nvSpPr>
          <p:spPr>
            <a:xfrm>
              <a:off x="1736824" y="136765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4" name="Line Callout 2 108"/>
            <p:cNvSpPr/>
            <p:nvPr/>
          </p:nvSpPr>
          <p:spPr>
            <a:xfrm>
              <a:off x="1736824" y="17997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5" name="Line Callout 2 108"/>
            <p:cNvSpPr/>
            <p:nvPr/>
          </p:nvSpPr>
          <p:spPr>
            <a:xfrm>
              <a:off x="1736824" y="23757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6" name="Line Callout 2 108"/>
            <p:cNvSpPr/>
            <p:nvPr/>
          </p:nvSpPr>
          <p:spPr>
            <a:xfrm>
              <a:off x="1736824" y="29158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7" name="Line Callout 2 108"/>
            <p:cNvSpPr/>
            <p:nvPr/>
          </p:nvSpPr>
          <p:spPr>
            <a:xfrm>
              <a:off x="1736824" y="24837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8" name="Line Callout 2 108"/>
            <p:cNvSpPr/>
            <p:nvPr/>
          </p:nvSpPr>
          <p:spPr>
            <a:xfrm>
              <a:off x="1772816" y="266380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49" name="Line Callout 2 108"/>
            <p:cNvSpPr/>
            <p:nvPr/>
          </p:nvSpPr>
          <p:spPr>
            <a:xfrm>
              <a:off x="1736824" y="30238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0" name="Line Callout 2 108"/>
            <p:cNvSpPr/>
            <p:nvPr/>
          </p:nvSpPr>
          <p:spPr>
            <a:xfrm>
              <a:off x="1736824" y="356388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1" name="Line Callout 2 108"/>
            <p:cNvSpPr/>
            <p:nvPr/>
          </p:nvSpPr>
          <p:spPr>
            <a:xfrm>
              <a:off x="1736824" y="316783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2" name="Line Callout 2 108"/>
            <p:cNvSpPr/>
            <p:nvPr/>
          </p:nvSpPr>
          <p:spPr>
            <a:xfrm>
              <a:off x="1736824" y="34198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3" name="Line Callout 2 108"/>
            <p:cNvSpPr/>
            <p:nvPr/>
          </p:nvSpPr>
          <p:spPr>
            <a:xfrm>
              <a:off x="1736824" y="367191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4" name="Line Callout 2 108"/>
            <p:cNvSpPr/>
            <p:nvPr/>
          </p:nvSpPr>
          <p:spPr>
            <a:xfrm>
              <a:off x="1736824" y="44999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5" name="Line Callout 2 108"/>
            <p:cNvSpPr/>
            <p:nvPr/>
          </p:nvSpPr>
          <p:spPr>
            <a:xfrm>
              <a:off x="1736824" y="388793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6" name="Line Callout 2 108"/>
            <p:cNvSpPr/>
            <p:nvPr/>
          </p:nvSpPr>
          <p:spPr>
            <a:xfrm>
              <a:off x="1736824" y="410396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7" name="Line Callout 2 108"/>
            <p:cNvSpPr/>
            <p:nvPr/>
          </p:nvSpPr>
          <p:spPr>
            <a:xfrm>
              <a:off x="4941168" y="28753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8" name="Line Callout 2 108"/>
            <p:cNvSpPr/>
            <p:nvPr/>
          </p:nvSpPr>
          <p:spPr>
            <a:xfrm>
              <a:off x="1844824" y="46080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59" name="Line Callout 2 108"/>
            <p:cNvSpPr/>
            <p:nvPr/>
          </p:nvSpPr>
          <p:spPr>
            <a:xfrm>
              <a:off x="4941168" y="50356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0" name="Line Callout 2 108"/>
            <p:cNvSpPr/>
            <p:nvPr/>
          </p:nvSpPr>
          <p:spPr>
            <a:xfrm>
              <a:off x="1736824" y="486003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1" name="Line Callout 2 108"/>
            <p:cNvSpPr/>
            <p:nvPr/>
          </p:nvSpPr>
          <p:spPr>
            <a:xfrm>
              <a:off x="4941168" y="61156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2" name="Line Callout 2 108"/>
            <p:cNvSpPr/>
            <p:nvPr/>
          </p:nvSpPr>
          <p:spPr>
            <a:xfrm>
              <a:off x="5949280" y="39553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3" name="Line Callout 2 108"/>
            <p:cNvSpPr/>
            <p:nvPr/>
          </p:nvSpPr>
          <p:spPr>
            <a:xfrm>
              <a:off x="5949280" y="5395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4" name="Line Callout 2 108"/>
            <p:cNvSpPr/>
            <p:nvPr/>
          </p:nvSpPr>
          <p:spPr>
            <a:xfrm>
              <a:off x="5949280" y="7555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5" name="Line Callout 2 108"/>
            <p:cNvSpPr/>
            <p:nvPr/>
          </p:nvSpPr>
          <p:spPr>
            <a:xfrm>
              <a:off x="5949280" y="10076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6" name="Line Callout 2 108"/>
            <p:cNvSpPr/>
            <p:nvPr/>
          </p:nvSpPr>
          <p:spPr>
            <a:xfrm>
              <a:off x="5949280" y="122364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7" name="Line Callout 2 108"/>
            <p:cNvSpPr/>
            <p:nvPr/>
          </p:nvSpPr>
          <p:spPr>
            <a:xfrm>
              <a:off x="5949280" y="24477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8" name="Line Callout 2 108"/>
            <p:cNvSpPr/>
            <p:nvPr/>
          </p:nvSpPr>
          <p:spPr>
            <a:xfrm>
              <a:off x="5949280" y="25917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69" name="Line Callout 2 108"/>
            <p:cNvSpPr/>
            <p:nvPr/>
          </p:nvSpPr>
          <p:spPr>
            <a:xfrm>
              <a:off x="5949280" y="277180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0" name="Line Callout 2 108"/>
            <p:cNvSpPr/>
            <p:nvPr/>
          </p:nvSpPr>
          <p:spPr>
            <a:xfrm>
              <a:off x="6057280" y="33478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1" name="Line Callout 2 108"/>
            <p:cNvSpPr/>
            <p:nvPr/>
          </p:nvSpPr>
          <p:spPr>
            <a:xfrm>
              <a:off x="6057280" y="349188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2" name="Line Callout 2 108"/>
            <p:cNvSpPr/>
            <p:nvPr/>
          </p:nvSpPr>
          <p:spPr>
            <a:xfrm>
              <a:off x="6057280" y="37079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3" name="Line Callout 2 108"/>
            <p:cNvSpPr/>
            <p:nvPr/>
          </p:nvSpPr>
          <p:spPr>
            <a:xfrm>
              <a:off x="6057304" y="392392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4" name="Line Callout 2 108"/>
            <p:cNvSpPr/>
            <p:nvPr/>
          </p:nvSpPr>
          <p:spPr>
            <a:xfrm>
              <a:off x="6057304" y="42479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5" name="Line Callout 2 108"/>
            <p:cNvSpPr/>
            <p:nvPr/>
          </p:nvSpPr>
          <p:spPr>
            <a:xfrm>
              <a:off x="5157192" y="46079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6" name="Line Callout 2 108"/>
            <p:cNvSpPr/>
            <p:nvPr/>
          </p:nvSpPr>
          <p:spPr>
            <a:xfrm>
              <a:off x="5157192" y="48240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7" name="Line Callout 2 108"/>
            <p:cNvSpPr/>
            <p:nvPr/>
          </p:nvSpPr>
          <p:spPr>
            <a:xfrm>
              <a:off x="5157192" y="51120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8" name="Line Callout 2 108"/>
            <p:cNvSpPr/>
            <p:nvPr/>
          </p:nvSpPr>
          <p:spPr>
            <a:xfrm>
              <a:off x="5157192" y="52200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79" name="Line Callout 2 108"/>
            <p:cNvSpPr/>
            <p:nvPr/>
          </p:nvSpPr>
          <p:spPr>
            <a:xfrm>
              <a:off x="5157192" y="547211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0" name="Line Callout 2 108"/>
            <p:cNvSpPr/>
            <p:nvPr/>
          </p:nvSpPr>
          <p:spPr>
            <a:xfrm>
              <a:off x="5805264" y="568813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1" name="Line Callout 2 108"/>
            <p:cNvSpPr/>
            <p:nvPr/>
          </p:nvSpPr>
          <p:spPr>
            <a:xfrm>
              <a:off x="5805264" y="583212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2" name="Line Callout 2 108"/>
            <p:cNvSpPr/>
            <p:nvPr/>
          </p:nvSpPr>
          <p:spPr>
            <a:xfrm>
              <a:off x="5805264" y="60481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3" name="Line Callout 2 108"/>
            <p:cNvSpPr/>
            <p:nvPr/>
          </p:nvSpPr>
          <p:spPr>
            <a:xfrm>
              <a:off x="5805264" y="63001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4" name="Line Callout 2 108"/>
            <p:cNvSpPr/>
            <p:nvPr/>
          </p:nvSpPr>
          <p:spPr>
            <a:xfrm>
              <a:off x="5805264" y="64081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5" name="Line Callout 2 108"/>
            <p:cNvSpPr/>
            <p:nvPr/>
          </p:nvSpPr>
          <p:spPr>
            <a:xfrm>
              <a:off x="5805264" y="66242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6" name="Line Callout 2 108"/>
            <p:cNvSpPr/>
            <p:nvPr/>
          </p:nvSpPr>
          <p:spPr>
            <a:xfrm>
              <a:off x="5805264" y="687625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7" name="Line Callout 2 108"/>
            <p:cNvSpPr/>
            <p:nvPr/>
          </p:nvSpPr>
          <p:spPr>
            <a:xfrm>
              <a:off x="5805264" y="698425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8" name="Line Callout 2 108"/>
            <p:cNvSpPr/>
            <p:nvPr/>
          </p:nvSpPr>
          <p:spPr>
            <a:xfrm>
              <a:off x="6021288" y="734432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89" name="Line Callout 2 108"/>
            <p:cNvSpPr/>
            <p:nvPr/>
          </p:nvSpPr>
          <p:spPr>
            <a:xfrm>
              <a:off x="6021288" y="75603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0" name="Line Callout 2 108"/>
            <p:cNvSpPr/>
            <p:nvPr/>
          </p:nvSpPr>
          <p:spPr>
            <a:xfrm>
              <a:off x="6021288" y="77763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1" name="Line Callout 2 108"/>
            <p:cNvSpPr/>
            <p:nvPr/>
          </p:nvSpPr>
          <p:spPr>
            <a:xfrm>
              <a:off x="6021288" y="79923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2" name="Line Callout 2 108"/>
            <p:cNvSpPr/>
            <p:nvPr/>
          </p:nvSpPr>
          <p:spPr>
            <a:xfrm>
              <a:off x="6021288" y="813640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3" name="Line Callout 2 108"/>
            <p:cNvSpPr/>
            <p:nvPr/>
          </p:nvSpPr>
          <p:spPr>
            <a:xfrm>
              <a:off x="3969072" y="806440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4" name="Line Callout 2 108"/>
            <p:cNvSpPr/>
            <p:nvPr/>
          </p:nvSpPr>
          <p:spPr>
            <a:xfrm>
              <a:off x="3969048" y="828042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5" name="Line Callout 2 108"/>
            <p:cNvSpPr/>
            <p:nvPr/>
          </p:nvSpPr>
          <p:spPr>
            <a:xfrm>
              <a:off x="3969048" y="849644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6" name="Line Callout 2 108"/>
            <p:cNvSpPr/>
            <p:nvPr/>
          </p:nvSpPr>
          <p:spPr>
            <a:xfrm>
              <a:off x="5157192" y="813640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7" name="Line Callout 2 108"/>
            <p:cNvSpPr/>
            <p:nvPr/>
          </p:nvSpPr>
          <p:spPr>
            <a:xfrm>
              <a:off x="5157192" y="838842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8" name="Line Callout 2 108"/>
            <p:cNvSpPr/>
            <p:nvPr/>
          </p:nvSpPr>
          <p:spPr>
            <a:xfrm>
              <a:off x="5157192" y="86404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99" name="Line Callout 2 108"/>
            <p:cNvSpPr/>
            <p:nvPr/>
          </p:nvSpPr>
          <p:spPr>
            <a:xfrm>
              <a:off x="5157192" y="878448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0" name="Line Callout 2 108"/>
            <p:cNvSpPr/>
            <p:nvPr/>
          </p:nvSpPr>
          <p:spPr>
            <a:xfrm>
              <a:off x="5157192" y="90005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1" name="Line Callout 2 108"/>
            <p:cNvSpPr/>
            <p:nvPr/>
          </p:nvSpPr>
          <p:spPr>
            <a:xfrm>
              <a:off x="3609032" y="752432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2" name="Line Callout 2 108"/>
            <p:cNvSpPr/>
            <p:nvPr/>
          </p:nvSpPr>
          <p:spPr>
            <a:xfrm>
              <a:off x="3573016" y="77403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3" name="Line Callout 2 108"/>
            <p:cNvSpPr/>
            <p:nvPr/>
          </p:nvSpPr>
          <p:spPr>
            <a:xfrm>
              <a:off x="3573016" y="78483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4" name="Line Callout 2 108"/>
            <p:cNvSpPr/>
            <p:nvPr/>
          </p:nvSpPr>
          <p:spPr>
            <a:xfrm>
              <a:off x="3573016" y="81003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5" name="Line Callout 2 108"/>
            <p:cNvSpPr/>
            <p:nvPr/>
          </p:nvSpPr>
          <p:spPr>
            <a:xfrm>
              <a:off x="3573016" y="820841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6" name="Line Callout 2 108"/>
            <p:cNvSpPr/>
            <p:nvPr/>
          </p:nvSpPr>
          <p:spPr>
            <a:xfrm>
              <a:off x="3573016" y="849644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7" name="Line Callout 2 108"/>
            <p:cNvSpPr/>
            <p:nvPr/>
          </p:nvSpPr>
          <p:spPr>
            <a:xfrm>
              <a:off x="3573016" y="864046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8" name="Line Callout 2 108"/>
            <p:cNvSpPr/>
            <p:nvPr/>
          </p:nvSpPr>
          <p:spPr>
            <a:xfrm>
              <a:off x="3969072" y="78483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09" name="Line Callout 2 108"/>
            <p:cNvSpPr/>
            <p:nvPr/>
          </p:nvSpPr>
          <p:spPr>
            <a:xfrm>
              <a:off x="2600920" y="774035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0" name="Line Callout 2 108"/>
            <p:cNvSpPr/>
            <p:nvPr/>
          </p:nvSpPr>
          <p:spPr>
            <a:xfrm>
              <a:off x="2708920" y="738031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1" name="Line Callout 2 108"/>
            <p:cNvSpPr/>
            <p:nvPr/>
          </p:nvSpPr>
          <p:spPr>
            <a:xfrm>
              <a:off x="2564904" y="88204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2" name="Line Callout 2 108"/>
            <p:cNvSpPr/>
            <p:nvPr/>
          </p:nvSpPr>
          <p:spPr>
            <a:xfrm>
              <a:off x="2564904" y="87124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3" name="Line Callout 2 108"/>
            <p:cNvSpPr/>
            <p:nvPr/>
          </p:nvSpPr>
          <p:spPr>
            <a:xfrm>
              <a:off x="2564928" y="838842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4" name="Line Callout 2 108"/>
            <p:cNvSpPr/>
            <p:nvPr/>
          </p:nvSpPr>
          <p:spPr>
            <a:xfrm>
              <a:off x="2456904" y="70202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5" name="Line Callout 2 108"/>
            <p:cNvSpPr/>
            <p:nvPr/>
          </p:nvSpPr>
          <p:spPr>
            <a:xfrm>
              <a:off x="1808832" y="63001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6" name="Line Callout 2 108"/>
            <p:cNvSpPr/>
            <p:nvPr/>
          </p:nvSpPr>
          <p:spPr>
            <a:xfrm>
              <a:off x="1808832" y="655223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7" name="Line Callout 2 108"/>
            <p:cNvSpPr/>
            <p:nvPr/>
          </p:nvSpPr>
          <p:spPr>
            <a:xfrm>
              <a:off x="2600920" y="8064400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8" name="Line Callout 2 108"/>
            <p:cNvSpPr/>
            <p:nvPr/>
          </p:nvSpPr>
          <p:spPr>
            <a:xfrm>
              <a:off x="2600920" y="78483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19" name="Line Callout 2 108"/>
            <p:cNvSpPr/>
            <p:nvPr/>
          </p:nvSpPr>
          <p:spPr>
            <a:xfrm>
              <a:off x="2672928" y="7956376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0" name="Line Callout 2 108"/>
            <p:cNvSpPr/>
            <p:nvPr/>
          </p:nvSpPr>
          <p:spPr>
            <a:xfrm>
              <a:off x="1736824" y="511207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1" name="Line Callout 2 108"/>
            <p:cNvSpPr/>
            <p:nvPr/>
          </p:nvSpPr>
          <p:spPr>
            <a:xfrm>
              <a:off x="1736824" y="540010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2" name="Line Callout 2 108"/>
            <p:cNvSpPr/>
            <p:nvPr/>
          </p:nvSpPr>
          <p:spPr>
            <a:xfrm>
              <a:off x="1808832" y="5868144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3" name="Line Callout 2 108"/>
            <p:cNvSpPr/>
            <p:nvPr/>
          </p:nvSpPr>
          <p:spPr>
            <a:xfrm>
              <a:off x="1808832" y="5976168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4" name="Line Callout 2 108"/>
            <p:cNvSpPr/>
            <p:nvPr/>
          </p:nvSpPr>
          <p:spPr>
            <a:xfrm>
              <a:off x="1808832" y="6192192"/>
              <a:ext cx="108000" cy="10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25" name="Rectangle 1224"/>
            <p:cNvSpPr/>
            <p:nvPr/>
          </p:nvSpPr>
          <p:spPr>
            <a:xfrm>
              <a:off x="4005064" y="1403648"/>
              <a:ext cx="1584176" cy="42366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tx1"/>
                  </a:solidFill>
                </a:rPr>
                <a:t>Lodge Joins 2017</a:t>
              </a:r>
            </a:p>
            <a:p>
              <a:pPr algn="ctr"/>
              <a:r>
                <a:rPr lang="en-CA" sz="1000" b="1" u="sng" dirty="0" smtClean="0">
                  <a:solidFill>
                    <a:schemeClr val="tx1"/>
                  </a:solidFill>
                </a:rPr>
                <a:t>Raised/Affiliate/Reinstate</a:t>
              </a:r>
              <a:endParaRPr lang="en-CA" sz="1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64" name="Lodge Passed 2017 (T)" hidden="1"/>
          <p:cNvGrpSpPr/>
          <p:nvPr/>
        </p:nvGrpSpPr>
        <p:grpSpPr>
          <a:xfrm>
            <a:off x="836712" y="287536"/>
            <a:ext cx="5220592" cy="8820968"/>
            <a:chOff x="836712" y="287536"/>
            <a:chExt cx="5220592" cy="8820968"/>
          </a:xfrm>
        </p:grpSpPr>
        <p:sp>
          <p:nvSpPr>
            <p:cNvPr id="787" name="Line Callout 2 108"/>
            <p:cNvSpPr/>
            <p:nvPr/>
          </p:nvSpPr>
          <p:spPr>
            <a:xfrm>
              <a:off x="908720" y="14396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89" name="Line Callout 2 108"/>
            <p:cNvSpPr/>
            <p:nvPr/>
          </p:nvSpPr>
          <p:spPr>
            <a:xfrm>
              <a:off x="908720" y="15476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1" name="Line Callout 2 108"/>
            <p:cNvSpPr/>
            <p:nvPr/>
          </p:nvSpPr>
          <p:spPr>
            <a:xfrm>
              <a:off x="908720" y="165568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2" name="Line Callout 2 108"/>
            <p:cNvSpPr/>
            <p:nvPr/>
          </p:nvSpPr>
          <p:spPr>
            <a:xfrm>
              <a:off x="908720" y="19077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3" name="Line Callout 2 108"/>
            <p:cNvSpPr/>
            <p:nvPr/>
          </p:nvSpPr>
          <p:spPr>
            <a:xfrm>
              <a:off x="908720" y="201572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4" name="Line Callout 2 108"/>
            <p:cNvSpPr/>
            <p:nvPr/>
          </p:nvSpPr>
          <p:spPr>
            <a:xfrm>
              <a:off x="908720" y="24837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5" name="Line Callout 2 108"/>
            <p:cNvSpPr/>
            <p:nvPr/>
          </p:nvSpPr>
          <p:spPr>
            <a:xfrm>
              <a:off x="908720" y="25917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6" name="Line Callout 2 108"/>
            <p:cNvSpPr/>
            <p:nvPr/>
          </p:nvSpPr>
          <p:spPr>
            <a:xfrm>
              <a:off x="908720" y="28078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7" name="Line Callout 2 108"/>
            <p:cNvSpPr/>
            <p:nvPr/>
          </p:nvSpPr>
          <p:spPr>
            <a:xfrm>
              <a:off x="908720" y="29158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8" name="Line Callout 2 108"/>
            <p:cNvSpPr/>
            <p:nvPr/>
          </p:nvSpPr>
          <p:spPr>
            <a:xfrm>
              <a:off x="908720" y="316785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799" name="Line Callout 2 108"/>
            <p:cNvSpPr/>
            <p:nvPr/>
          </p:nvSpPr>
          <p:spPr>
            <a:xfrm>
              <a:off x="908720" y="35999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0" name="Line Callout 2 108"/>
            <p:cNvSpPr/>
            <p:nvPr/>
          </p:nvSpPr>
          <p:spPr>
            <a:xfrm>
              <a:off x="908720" y="37079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1" name="Line Callout 2 108"/>
            <p:cNvSpPr/>
            <p:nvPr/>
          </p:nvSpPr>
          <p:spPr>
            <a:xfrm>
              <a:off x="908720" y="39599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2" name="Line Callout 2 108"/>
            <p:cNvSpPr/>
            <p:nvPr/>
          </p:nvSpPr>
          <p:spPr>
            <a:xfrm>
              <a:off x="908720" y="40679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6" name="Line Callout 2 108"/>
            <p:cNvSpPr/>
            <p:nvPr/>
          </p:nvSpPr>
          <p:spPr>
            <a:xfrm>
              <a:off x="908720" y="464400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7" name="Line Callout 2 108"/>
            <p:cNvSpPr/>
            <p:nvPr/>
          </p:nvSpPr>
          <p:spPr>
            <a:xfrm>
              <a:off x="908720" y="493204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8" name="Line Callout 2 108"/>
            <p:cNvSpPr/>
            <p:nvPr/>
          </p:nvSpPr>
          <p:spPr>
            <a:xfrm>
              <a:off x="908720" y="41759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09" name="Line Callout 2 108"/>
            <p:cNvSpPr/>
            <p:nvPr/>
          </p:nvSpPr>
          <p:spPr>
            <a:xfrm>
              <a:off x="908720" y="42839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12" name="Line Callout 2 108"/>
            <p:cNvSpPr/>
            <p:nvPr/>
          </p:nvSpPr>
          <p:spPr>
            <a:xfrm>
              <a:off x="1844824" y="3595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14" name="Line Callout 2 108"/>
            <p:cNvSpPr/>
            <p:nvPr/>
          </p:nvSpPr>
          <p:spPr>
            <a:xfrm>
              <a:off x="1844824" y="4675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16" name="Line Callout 2 108"/>
            <p:cNvSpPr/>
            <p:nvPr/>
          </p:nvSpPr>
          <p:spPr>
            <a:xfrm>
              <a:off x="1844824" y="6835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17" name="Line Callout 2 108"/>
            <p:cNvSpPr/>
            <p:nvPr/>
          </p:nvSpPr>
          <p:spPr>
            <a:xfrm>
              <a:off x="1844824" y="8995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20" name="Line Callout 2 108"/>
            <p:cNvSpPr/>
            <p:nvPr/>
          </p:nvSpPr>
          <p:spPr>
            <a:xfrm>
              <a:off x="1844824" y="107962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22" name="Line Callout 2 108"/>
            <p:cNvSpPr/>
            <p:nvPr/>
          </p:nvSpPr>
          <p:spPr>
            <a:xfrm>
              <a:off x="1844824" y="136765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24" name="Line Callout 2 108"/>
            <p:cNvSpPr/>
            <p:nvPr/>
          </p:nvSpPr>
          <p:spPr>
            <a:xfrm>
              <a:off x="1844824" y="17997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25" name="Line Callout 2 108"/>
            <p:cNvSpPr/>
            <p:nvPr/>
          </p:nvSpPr>
          <p:spPr>
            <a:xfrm>
              <a:off x="1880840" y="208773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28" name="Line Callout 2 108"/>
            <p:cNvSpPr/>
            <p:nvPr/>
          </p:nvSpPr>
          <p:spPr>
            <a:xfrm>
              <a:off x="1844824" y="23757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30" name="Line Callout 2 108"/>
            <p:cNvSpPr/>
            <p:nvPr/>
          </p:nvSpPr>
          <p:spPr>
            <a:xfrm>
              <a:off x="1844824" y="24837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32" name="Line Callout 2 108"/>
            <p:cNvSpPr/>
            <p:nvPr/>
          </p:nvSpPr>
          <p:spPr>
            <a:xfrm>
              <a:off x="1880840" y="266380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33" name="Line Callout 2 108"/>
            <p:cNvSpPr/>
            <p:nvPr/>
          </p:nvSpPr>
          <p:spPr>
            <a:xfrm>
              <a:off x="1844824" y="29158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36" name="Line Callout 2 108"/>
            <p:cNvSpPr/>
            <p:nvPr/>
          </p:nvSpPr>
          <p:spPr>
            <a:xfrm>
              <a:off x="1844824" y="302384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38" name="Line Callout 2 108"/>
            <p:cNvSpPr/>
            <p:nvPr/>
          </p:nvSpPr>
          <p:spPr>
            <a:xfrm>
              <a:off x="1844824" y="316783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0" name="Line Callout 2 108"/>
            <p:cNvSpPr/>
            <p:nvPr/>
          </p:nvSpPr>
          <p:spPr>
            <a:xfrm>
              <a:off x="1844824" y="34198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1" name="Line Callout 2 108"/>
            <p:cNvSpPr/>
            <p:nvPr/>
          </p:nvSpPr>
          <p:spPr>
            <a:xfrm>
              <a:off x="1844824" y="356388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4" name="Line Callout 2 108"/>
            <p:cNvSpPr/>
            <p:nvPr/>
          </p:nvSpPr>
          <p:spPr>
            <a:xfrm>
              <a:off x="1844824" y="367191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6" name="Line Callout 2 108"/>
            <p:cNvSpPr/>
            <p:nvPr/>
          </p:nvSpPr>
          <p:spPr>
            <a:xfrm>
              <a:off x="1844824" y="388793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8" name="Line Callout 2 108"/>
            <p:cNvSpPr/>
            <p:nvPr/>
          </p:nvSpPr>
          <p:spPr>
            <a:xfrm>
              <a:off x="1844824" y="410396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49" name="Line Callout 2 108"/>
            <p:cNvSpPr/>
            <p:nvPr/>
          </p:nvSpPr>
          <p:spPr>
            <a:xfrm>
              <a:off x="1844824" y="44999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52" name="Line Callout 2 108"/>
            <p:cNvSpPr/>
            <p:nvPr/>
          </p:nvSpPr>
          <p:spPr>
            <a:xfrm>
              <a:off x="4833168" y="28753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54" name="Line Callout 2 108"/>
            <p:cNvSpPr/>
            <p:nvPr/>
          </p:nvSpPr>
          <p:spPr>
            <a:xfrm>
              <a:off x="4833168" y="50356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56" name="Line Callout 2 108"/>
            <p:cNvSpPr/>
            <p:nvPr/>
          </p:nvSpPr>
          <p:spPr>
            <a:xfrm>
              <a:off x="1844824" y="486003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57" name="Line Callout 2 108"/>
            <p:cNvSpPr/>
            <p:nvPr/>
          </p:nvSpPr>
          <p:spPr>
            <a:xfrm>
              <a:off x="1952824" y="46080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59" name="Line Callout 2 108"/>
            <p:cNvSpPr/>
            <p:nvPr/>
          </p:nvSpPr>
          <p:spPr>
            <a:xfrm>
              <a:off x="4833168" y="61156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61" name="Line Callout 2 108"/>
            <p:cNvSpPr/>
            <p:nvPr/>
          </p:nvSpPr>
          <p:spPr>
            <a:xfrm>
              <a:off x="5841280" y="39553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63" name="Line Callout 2 108"/>
            <p:cNvSpPr/>
            <p:nvPr/>
          </p:nvSpPr>
          <p:spPr>
            <a:xfrm>
              <a:off x="5841280" y="5395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65" name="Line Callout 2 108"/>
            <p:cNvSpPr/>
            <p:nvPr/>
          </p:nvSpPr>
          <p:spPr>
            <a:xfrm>
              <a:off x="5841280" y="7555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67" name="Line Callout 2 108"/>
            <p:cNvSpPr/>
            <p:nvPr/>
          </p:nvSpPr>
          <p:spPr>
            <a:xfrm>
              <a:off x="5841280" y="10076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69" name="Line Callout 2 108"/>
            <p:cNvSpPr/>
            <p:nvPr/>
          </p:nvSpPr>
          <p:spPr>
            <a:xfrm>
              <a:off x="5841280" y="122364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71" name="Line Callout 2 108"/>
            <p:cNvSpPr/>
            <p:nvPr/>
          </p:nvSpPr>
          <p:spPr>
            <a:xfrm>
              <a:off x="5841280" y="24477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73" name="Line Callout 2 108"/>
            <p:cNvSpPr/>
            <p:nvPr/>
          </p:nvSpPr>
          <p:spPr>
            <a:xfrm>
              <a:off x="5841280" y="25917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75" name="Line Callout 2 108"/>
            <p:cNvSpPr/>
            <p:nvPr/>
          </p:nvSpPr>
          <p:spPr>
            <a:xfrm>
              <a:off x="5841280" y="277180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77" name="Line Callout 2 108"/>
            <p:cNvSpPr/>
            <p:nvPr/>
          </p:nvSpPr>
          <p:spPr>
            <a:xfrm>
              <a:off x="5949280" y="33478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79" name="Line Callout 2 108"/>
            <p:cNvSpPr/>
            <p:nvPr/>
          </p:nvSpPr>
          <p:spPr>
            <a:xfrm>
              <a:off x="5949280" y="349188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81" name="Line Callout 2 108"/>
            <p:cNvSpPr/>
            <p:nvPr/>
          </p:nvSpPr>
          <p:spPr>
            <a:xfrm>
              <a:off x="5949280" y="37079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83" name="Line Callout 2 108"/>
            <p:cNvSpPr/>
            <p:nvPr/>
          </p:nvSpPr>
          <p:spPr>
            <a:xfrm>
              <a:off x="5949304" y="392392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85" name="Line Callout 2 108"/>
            <p:cNvSpPr/>
            <p:nvPr/>
          </p:nvSpPr>
          <p:spPr>
            <a:xfrm>
              <a:off x="5949304" y="42479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87" name="Line Callout 2 108"/>
            <p:cNvSpPr/>
            <p:nvPr/>
          </p:nvSpPr>
          <p:spPr>
            <a:xfrm>
              <a:off x="5049192" y="46079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89" name="Line Callout 2 108"/>
            <p:cNvSpPr/>
            <p:nvPr/>
          </p:nvSpPr>
          <p:spPr>
            <a:xfrm>
              <a:off x="5049192" y="48240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91" name="Line Callout 2 108"/>
            <p:cNvSpPr/>
            <p:nvPr/>
          </p:nvSpPr>
          <p:spPr>
            <a:xfrm>
              <a:off x="5049192" y="51120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93" name="Line Callout 2 108"/>
            <p:cNvSpPr/>
            <p:nvPr/>
          </p:nvSpPr>
          <p:spPr>
            <a:xfrm>
              <a:off x="5049192" y="52200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95" name="Line Callout 2 108"/>
            <p:cNvSpPr/>
            <p:nvPr/>
          </p:nvSpPr>
          <p:spPr>
            <a:xfrm>
              <a:off x="5049192" y="547211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97" name="Line Callout 2 108"/>
            <p:cNvSpPr/>
            <p:nvPr/>
          </p:nvSpPr>
          <p:spPr>
            <a:xfrm>
              <a:off x="5697264" y="568813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899" name="Line Callout 2 108"/>
            <p:cNvSpPr/>
            <p:nvPr/>
          </p:nvSpPr>
          <p:spPr>
            <a:xfrm>
              <a:off x="5697264" y="583212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01" name="Line Callout 2 108"/>
            <p:cNvSpPr/>
            <p:nvPr/>
          </p:nvSpPr>
          <p:spPr>
            <a:xfrm>
              <a:off x="5697264" y="60481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03" name="Line Callout 2 108"/>
            <p:cNvSpPr/>
            <p:nvPr/>
          </p:nvSpPr>
          <p:spPr>
            <a:xfrm>
              <a:off x="5697264" y="63001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05" name="Line Callout 2 108"/>
            <p:cNvSpPr/>
            <p:nvPr/>
          </p:nvSpPr>
          <p:spPr>
            <a:xfrm>
              <a:off x="5697264" y="64081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07" name="Line Callout 2 108"/>
            <p:cNvSpPr/>
            <p:nvPr/>
          </p:nvSpPr>
          <p:spPr>
            <a:xfrm>
              <a:off x="5697264" y="66242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09" name="Line Callout 2 108"/>
            <p:cNvSpPr/>
            <p:nvPr/>
          </p:nvSpPr>
          <p:spPr>
            <a:xfrm>
              <a:off x="5697264" y="687625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11" name="Line Callout 2 108"/>
            <p:cNvSpPr/>
            <p:nvPr/>
          </p:nvSpPr>
          <p:spPr>
            <a:xfrm>
              <a:off x="5697264" y="698425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13" name="Line Callout 2 108"/>
            <p:cNvSpPr/>
            <p:nvPr/>
          </p:nvSpPr>
          <p:spPr>
            <a:xfrm>
              <a:off x="5913288" y="734432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15" name="Line Callout 2 108"/>
            <p:cNvSpPr/>
            <p:nvPr/>
          </p:nvSpPr>
          <p:spPr>
            <a:xfrm>
              <a:off x="5913288" y="75603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17" name="Line Callout 2 108"/>
            <p:cNvSpPr/>
            <p:nvPr/>
          </p:nvSpPr>
          <p:spPr>
            <a:xfrm>
              <a:off x="5913288" y="77763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19" name="Line Callout 2 108"/>
            <p:cNvSpPr/>
            <p:nvPr/>
          </p:nvSpPr>
          <p:spPr>
            <a:xfrm>
              <a:off x="5913288" y="79923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21" name="Line Callout 2 108"/>
            <p:cNvSpPr/>
            <p:nvPr/>
          </p:nvSpPr>
          <p:spPr>
            <a:xfrm>
              <a:off x="5913288" y="813640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29" name="Line Callout 2 108"/>
            <p:cNvSpPr/>
            <p:nvPr/>
          </p:nvSpPr>
          <p:spPr>
            <a:xfrm>
              <a:off x="3861048" y="806440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31" name="Line Callout 2 108"/>
            <p:cNvSpPr/>
            <p:nvPr/>
          </p:nvSpPr>
          <p:spPr>
            <a:xfrm>
              <a:off x="3861048" y="828042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33" name="Line Callout 2 108"/>
            <p:cNvSpPr/>
            <p:nvPr/>
          </p:nvSpPr>
          <p:spPr>
            <a:xfrm>
              <a:off x="3861048" y="849644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35" name="Line Callout 2 108"/>
            <p:cNvSpPr/>
            <p:nvPr/>
          </p:nvSpPr>
          <p:spPr>
            <a:xfrm>
              <a:off x="5049192" y="813640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37" name="Line Callout 2 108"/>
            <p:cNvSpPr/>
            <p:nvPr/>
          </p:nvSpPr>
          <p:spPr>
            <a:xfrm>
              <a:off x="5049192" y="838842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39" name="Line Callout 2 108"/>
            <p:cNvSpPr/>
            <p:nvPr/>
          </p:nvSpPr>
          <p:spPr>
            <a:xfrm>
              <a:off x="5049192" y="86404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41" name="Line Callout 2 108"/>
            <p:cNvSpPr/>
            <p:nvPr/>
          </p:nvSpPr>
          <p:spPr>
            <a:xfrm>
              <a:off x="5049192" y="878448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43" name="Line Callout 2 108"/>
            <p:cNvSpPr/>
            <p:nvPr/>
          </p:nvSpPr>
          <p:spPr>
            <a:xfrm>
              <a:off x="5049192" y="90005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45" name="Line Callout 2 108"/>
            <p:cNvSpPr/>
            <p:nvPr/>
          </p:nvSpPr>
          <p:spPr>
            <a:xfrm>
              <a:off x="3717032" y="752432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47" name="Line Callout 2 108"/>
            <p:cNvSpPr/>
            <p:nvPr/>
          </p:nvSpPr>
          <p:spPr>
            <a:xfrm>
              <a:off x="3681040" y="77403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49" name="Line Callout 2 108"/>
            <p:cNvSpPr/>
            <p:nvPr/>
          </p:nvSpPr>
          <p:spPr>
            <a:xfrm>
              <a:off x="3681040" y="78483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51" name="Line Callout 2 108"/>
            <p:cNvSpPr/>
            <p:nvPr/>
          </p:nvSpPr>
          <p:spPr>
            <a:xfrm>
              <a:off x="3681040" y="81003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53" name="Line Callout 2 108"/>
            <p:cNvSpPr/>
            <p:nvPr/>
          </p:nvSpPr>
          <p:spPr>
            <a:xfrm>
              <a:off x="3681040" y="82084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55" name="Line Callout 2 108"/>
            <p:cNvSpPr/>
            <p:nvPr/>
          </p:nvSpPr>
          <p:spPr>
            <a:xfrm>
              <a:off x="3681040" y="849644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57" name="Line Callout 2 108"/>
            <p:cNvSpPr/>
            <p:nvPr/>
          </p:nvSpPr>
          <p:spPr>
            <a:xfrm>
              <a:off x="3681040" y="86404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59" name="Line Callout 2 108"/>
            <p:cNvSpPr/>
            <p:nvPr/>
          </p:nvSpPr>
          <p:spPr>
            <a:xfrm>
              <a:off x="3861048" y="78483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61" name="Line Callout 2 108"/>
            <p:cNvSpPr/>
            <p:nvPr/>
          </p:nvSpPr>
          <p:spPr>
            <a:xfrm>
              <a:off x="2708920" y="77403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63" name="Line Callout 2 108"/>
            <p:cNvSpPr/>
            <p:nvPr/>
          </p:nvSpPr>
          <p:spPr>
            <a:xfrm>
              <a:off x="1728424" y="745232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65" name="Line Callout 2 108"/>
            <p:cNvSpPr/>
            <p:nvPr/>
          </p:nvSpPr>
          <p:spPr>
            <a:xfrm>
              <a:off x="1728424" y="712829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67" name="Line Callout 2 108"/>
            <p:cNvSpPr/>
            <p:nvPr/>
          </p:nvSpPr>
          <p:spPr>
            <a:xfrm>
              <a:off x="1844824" y="770436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69" name="Line Callout 2 108"/>
            <p:cNvSpPr/>
            <p:nvPr/>
          </p:nvSpPr>
          <p:spPr>
            <a:xfrm>
              <a:off x="1800432" y="79923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71" name="Line Callout 2 108"/>
            <p:cNvSpPr/>
            <p:nvPr/>
          </p:nvSpPr>
          <p:spPr>
            <a:xfrm>
              <a:off x="1800432" y="81003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73" name="Line Callout 2 108"/>
            <p:cNvSpPr/>
            <p:nvPr/>
          </p:nvSpPr>
          <p:spPr>
            <a:xfrm>
              <a:off x="1800432" y="82084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75" name="Line Callout 2 108"/>
            <p:cNvSpPr/>
            <p:nvPr/>
          </p:nvSpPr>
          <p:spPr>
            <a:xfrm>
              <a:off x="1844824" y="86404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77" name="Line Callout 2 108"/>
            <p:cNvSpPr/>
            <p:nvPr/>
          </p:nvSpPr>
          <p:spPr>
            <a:xfrm>
              <a:off x="2816944" y="738031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79" name="Line Callout 2 108"/>
            <p:cNvSpPr/>
            <p:nvPr/>
          </p:nvSpPr>
          <p:spPr>
            <a:xfrm>
              <a:off x="2564904" y="70202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81" name="Line Callout 2 108"/>
            <p:cNvSpPr/>
            <p:nvPr/>
          </p:nvSpPr>
          <p:spPr>
            <a:xfrm>
              <a:off x="2672928" y="838842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83" name="Line Callout 2 108"/>
            <p:cNvSpPr/>
            <p:nvPr/>
          </p:nvSpPr>
          <p:spPr>
            <a:xfrm>
              <a:off x="2672928" y="88204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85" name="Line Callout 2 108"/>
            <p:cNvSpPr/>
            <p:nvPr/>
          </p:nvSpPr>
          <p:spPr>
            <a:xfrm>
              <a:off x="1844824" y="87484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87" name="Line Callout 2 108"/>
            <p:cNvSpPr/>
            <p:nvPr/>
          </p:nvSpPr>
          <p:spPr>
            <a:xfrm>
              <a:off x="2672928" y="87124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89" name="Line Callout 2 108"/>
            <p:cNvSpPr/>
            <p:nvPr/>
          </p:nvSpPr>
          <p:spPr>
            <a:xfrm>
              <a:off x="1844824" y="885648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91" name="Line Callout 2 108"/>
            <p:cNvSpPr/>
            <p:nvPr/>
          </p:nvSpPr>
          <p:spPr>
            <a:xfrm>
              <a:off x="2708920" y="78483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93" name="Line Callout 2 108"/>
            <p:cNvSpPr/>
            <p:nvPr/>
          </p:nvSpPr>
          <p:spPr>
            <a:xfrm>
              <a:off x="1844824" y="51120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4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95" name="Line Callout 2 108"/>
            <p:cNvSpPr/>
            <p:nvPr/>
          </p:nvSpPr>
          <p:spPr>
            <a:xfrm>
              <a:off x="1844824" y="54001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97" name="Line Callout 2 108"/>
            <p:cNvSpPr/>
            <p:nvPr/>
          </p:nvSpPr>
          <p:spPr>
            <a:xfrm>
              <a:off x="1916832" y="586814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7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999" name="Line Callout 2 108"/>
            <p:cNvSpPr/>
            <p:nvPr/>
          </p:nvSpPr>
          <p:spPr>
            <a:xfrm>
              <a:off x="1916832" y="597616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01" name="Line Callout 2 108"/>
            <p:cNvSpPr/>
            <p:nvPr/>
          </p:nvSpPr>
          <p:spPr>
            <a:xfrm>
              <a:off x="1916832" y="61921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03" name="Line Callout 2 108"/>
            <p:cNvSpPr/>
            <p:nvPr/>
          </p:nvSpPr>
          <p:spPr>
            <a:xfrm>
              <a:off x="836712" y="77403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05" name="Line Callout 2 108"/>
            <p:cNvSpPr/>
            <p:nvPr/>
          </p:nvSpPr>
          <p:spPr>
            <a:xfrm>
              <a:off x="2780928" y="79563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07" name="Line Callout 2 108"/>
            <p:cNvSpPr/>
            <p:nvPr/>
          </p:nvSpPr>
          <p:spPr>
            <a:xfrm>
              <a:off x="2708920" y="806440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09" name="Line Callout 2 108"/>
            <p:cNvSpPr/>
            <p:nvPr/>
          </p:nvSpPr>
          <p:spPr>
            <a:xfrm>
              <a:off x="1916832" y="630019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11" name="Line Callout 2 108"/>
            <p:cNvSpPr/>
            <p:nvPr/>
          </p:nvSpPr>
          <p:spPr>
            <a:xfrm>
              <a:off x="1916832" y="655223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24" name="Line Callout 2 108"/>
            <p:cNvSpPr/>
            <p:nvPr/>
          </p:nvSpPr>
          <p:spPr>
            <a:xfrm>
              <a:off x="908720" y="50400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6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25" name="Line Callout 2 108"/>
            <p:cNvSpPr/>
            <p:nvPr/>
          </p:nvSpPr>
          <p:spPr>
            <a:xfrm>
              <a:off x="908720" y="51480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27" name="Line Callout 2 108"/>
            <p:cNvSpPr/>
            <p:nvPr/>
          </p:nvSpPr>
          <p:spPr>
            <a:xfrm>
              <a:off x="908720" y="532809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28" name="Line Callout 2 108"/>
            <p:cNvSpPr/>
            <p:nvPr/>
          </p:nvSpPr>
          <p:spPr>
            <a:xfrm>
              <a:off x="908720" y="565212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3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29" name="Line Callout 2 108"/>
            <p:cNvSpPr/>
            <p:nvPr/>
          </p:nvSpPr>
          <p:spPr>
            <a:xfrm>
              <a:off x="908720" y="594015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0" name="Line Callout 2 108"/>
            <p:cNvSpPr/>
            <p:nvPr/>
          </p:nvSpPr>
          <p:spPr>
            <a:xfrm>
              <a:off x="908720" y="60481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1" name="Line Callout 2 108"/>
            <p:cNvSpPr/>
            <p:nvPr/>
          </p:nvSpPr>
          <p:spPr>
            <a:xfrm>
              <a:off x="908720" y="61561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2" name="Line Callout 2 108"/>
            <p:cNvSpPr/>
            <p:nvPr/>
          </p:nvSpPr>
          <p:spPr>
            <a:xfrm>
              <a:off x="908720" y="633620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3" name="Line Callout 2 108"/>
            <p:cNvSpPr/>
            <p:nvPr/>
          </p:nvSpPr>
          <p:spPr>
            <a:xfrm>
              <a:off x="908720" y="648022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4" name="Line Callout 2 108"/>
            <p:cNvSpPr/>
            <p:nvPr/>
          </p:nvSpPr>
          <p:spPr>
            <a:xfrm>
              <a:off x="908720" y="684026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5" name="Line Callout 2 108"/>
            <p:cNvSpPr/>
            <p:nvPr/>
          </p:nvSpPr>
          <p:spPr>
            <a:xfrm>
              <a:off x="908720" y="70202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6" name="Line Callout 2 108"/>
            <p:cNvSpPr/>
            <p:nvPr/>
          </p:nvSpPr>
          <p:spPr>
            <a:xfrm>
              <a:off x="908720" y="72003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7" name="Line Callout 2 108"/>
            <p:cNvSpPr/>
            <p:nvPr/>
          </p:nvSpPr>
          <p:spPr>
            <a:xfrm>
              <a:off x="908720" y="7308304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8" name="Line Callout 2 108"/>
            <p:cNvSpPr/>
            <p:nvPr/>
          </p:nvSpPr>
          <p:spPr>
            <a:xfrm>
              <a:off x="980728" y="7416328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39" name="Line Callout 2 108"/>
            <p:cNvSpPr/>
            <p:nvPr/>
          </p:nvSpPr>
          <p:spPr>
            <a:xfrm>
              <a:off x="836712" y="784837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40" name="Line Callout 2 108"/>
            <p:cNvSpPr/>
            <p:nvPr/>
          </p:nvSpPr>
          <p:spPr>
            <a:xfrm>
              <a:off x="908720" y="83164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41" name="Line Callout 2 108"/>
            <p:cNvSpPr/>
            <p:nvPr/>
          </p:nvSpPr>
          <p:spPr>
            <a:xfrm>
              <a:off x="908720" y="842441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0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42" name="Line Callout 2 108"/>
            <p:cNvSpPr/>
            <p:nvPr/>
          </p:nvSpPr>
          <p:spPr>
            <a:xfrm>
              <a:off x="908720" y="8532440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5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43" name="Line Callout 2 108"/>
            <p:cNvSpPr/>
            <p:nvPr/>
          </p:nvSpPr>
          <p:spPr>
            <a:xfrm>
              <a:off x="908720" y="8712472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1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44" name="Line Callout 2 108"/>
            <p:cNvSpPr/>
            <p:nvPr/>
          </p:nvSpPr>
          <p:spPr>
            <a:xfrm>
              <a:off x="944736" y="8928496"/>
              <a:ext cx="108000" cy="108000"/>
            </a:xfrm>
            <a:prstGeom prst="rect">
              <a:avLst/>
            </a:prstGeom>
            <a:solidFill>
              <a:schemeClr val="tx1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bg1"/>
                  </a:solidFill>
                </a:rPr>
                <a:t>2</a:t>
              </a:r>
              <a:endParaRPr lang="en-CA" sz="700" dirty="0">
                <a:ln w="3175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1051" name="Rectangle 1050"/>
            <p:cNvSpPr/>
            <p:nvPr/>
          </p:nvSpPr>
          <p:spPr>
            <a:xfrm>
              <a:off x="4005064" y="1115616"/>
              <a:ext cx="1512168" cy="279648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bg1"/>
                  </a:solidFill>
                </a:rPr>
                <a:t>Passed by Lodge 2017</a:t>
              </a:r>
              <a:endParaRPr lang="en-CA" sz="1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7" name="Lodge Avg Age 2016 (T)" hidden="1"/>
          <p:cNvGrpSpPr/>
          <p:nvPr/>
        </p:nvGrpSpPr>
        <p:grpSpPr>
          <a:xfrm>
            <a:off x="720328" y="287536"/>
            <a:ext cx="5444976" cy="8820968"/>
            <a:chOff x="720328" y="287536"/>
            <a:chExt cx="5444976" cy="8820968"/>
          </a:xfrm>
        </p:grpSpPr>
        <p:sp>
          <p:nvSpPr>
            <p:cNvPr id="685" name="Line Callout 2 108"/>
            <p:cNvSpPr/>
            <p:nvPr/>
          </p:nvSpPr>
          <p:spPr>
            <a:xfrm>
              <a:off x="800720" y="14396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89" name="Line Callout 2 108"/>
            <p:cNvSpPr/>
            <p:nvPr/>
          </p:nvSpPr>
          <p:spPr>
            <a:xfrm>
              <a:off x="800720" y="19077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1" name="Line Callout 2 108"/>
            <p:cNvSpPr/>
            <p:nvPr/>
          </p:nvSpPr>
          <p:spPr>
            <a:xfrm>
              <a:off x="800720" y="201572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2" name="Line Callout 2 108"/>
            <p:cNvSpPr/>
            <p:nvPr/>
          </p:nvSpPr>
          <p:spPr>
            <a:xfrm>
              <a:off x="800720" y="316785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4" name="Line Callout 2 108"/>
            <p:cNvSpPr/>
            <p:nvPr/>
          </p:nvSpPr>
          <p:spPr>
            <a:xfrm>
              <a:off x="800720" y="29158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5" name="Line Callout 2 108"/>
            <p:cNvSpPr/>
            <p:nvPr/>
          </p:nvSpPr>
          <p:spPr>
            <a:xfrm>
              <a:off x="800720" y="28078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6" name="Line Callout 2 108"/>
            <p:cNvSpPr/>
            <p:nvPr/>
          </p:nvSpPr>
          <p:spPr>
            <a:xfrm>
              <a:off x="800720" y="25917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01" name="Line Callout 2 108"/>
            <p:cNvSpPr/>
            <p:nvPr/>
          </p:nvSpPr>
          <p:spPr>
            <a:xfrm>
              <a:off x="800720" y="24837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2" name="Line Callout 2 108"/>
            <p:cNvSpPr/>
            <p:nvPr/>
          </p:nvSpPr>
          <p:spPr>
            <a:xfrm>
              <a:off x="800720" y="42839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3" name="Line Callout 2 108"/>
            <p:cNvSpPr/>
            <p:nvPr/>
          </p:nvSpPr>
          <p:spPr>
            <a:xfrm>
              <a:off x="800720" y="41759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4" name="Line Callout 2 108"/>
            <p:cNvSpPr/>
            <p:nvPr/>
          </p:nvSpPr>
          <p:spPr>
            <a:xfrm>
              <a:off x="800720" y="40679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6" name="Line Callout 2 108"/>
            <p:cNvSpPr/>
            <p:nvPr/>
          </p:nvSpPr>
          <p:spPr>
            <a:xfrm>
              <a:off x="800720" y="39599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8" name="Line Callout 2 108"/>
            <p:cNvSpPr/>
            <p:nvPr/>
          </p:nvSpPr>
          <p:spPr>
            <a:xfrm>
              <a:off x="800720" y="37079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9" name="Line Callout 2 108"/>
            <p:cNvSpPr/>
            <p:nvPr/>
          </p:nvSpPr>
          <p:spPr>
            <a:xfrm>
              <a:off x="800720" y="35999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0" name="Line Callout 2 108"/>
            <p:cNvSpPr/>
            <p:nvPr/>
          </p:nvSpPr>
          <p:spPr>
            <a:xfrm>
              <a:off x="800720" y="464400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1" name="Line Callout 2 108"/>
            <p:cNvSpPr/>
            <p:nvPr/>
          </p:nvSpPr>
          <p:spPr>
            <a:xfrm>
              <a:off x="800720" y="532809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2" name="Line Callout 2 108"/>
            <p:cNvSpPr/>
            <p:nvPr/>
          </p:nvSpPr>
          <p:spPr>
            <a:xfrm>
              <a:off x="800720" y="51480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3" name="Line Callout 2 108"/>
            <p:cNvSpPr/>
            <p:nvPr/>
          </p:nvSpPr>
          <p:spPr>
            <a:xfrm>
              <a:off x="800720" y="50400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8" name="Line Callout 2 108"/>
            <p:cNvSpPr/>
            <p:nvPr/>
          </p:nvSpPr>
          <p:spPr>
            <a:xfrm>
              <a:off x="800720" y="49320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9" name="Line Callout 2 108"/>
            <p:cNvSpPr/>
            <p:nvPr/>
          </p:nvSpPr>
          <p:spPr>
            <a:xfrm>
              <a:off x="800720" y="565212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0" name="Line Callout 2 108"/>
            <p:cNvSpPr/>
            <p:nvPr/>
          </p:nvSpPr>
          <p:spPr>
            <a:xfrm>
              <a:off x="792336" y="648022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2" name="Line Callout 2 108"/>
            <p:cNvSpPr/>
            <p:nvPr/>
          </p:nvSpPr>
          <p:spPr>
            <a:xfrm>
              <a:off x="792336" y="633618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3" name="Line Callout 2 108"/>
            <p:cNvSpPr/>
            <p:nvPr/>
          </p:nvSpPr>
          <p:spPr>
            <a:xfrm>
              <a:off x="792336" y="61561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4" name="Line Callout 2 108"/>
            <p:cNvSpPr/>
            <p:nvPr/>
          </p:nvSpPr>
          <p:spPr>
            <a:xfrm>
              <a:off x="792336" y="60481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5" name="Line Callout 2 108"/>
            <p:cNvSpPr/>
            <p:nvPr/>
          </p:nvSpPr>
          <p:spPr>
            <a:xfrm>
              <a:off x="792336" y="59401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6" name="Line Callout 2 108"/>
            <p:cNvSpPr/>
            <p:nvPr/>
          </p:nvSpPr>
          <p:spPr>
            <a:xfrm>
              <a:off x="872728" y="741632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7" name="Line Callout 2 108"/>
            <p:cNvSpPr/>
            <p:nvPr/>
          </p:nvSpPr>
          <p:spPr>
            <a:xfrm>
              <a:off x="800720" y="73083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8" name="Line Callout 2 108"/>
            <p:cNvSpPr/>
            <p:nvPr/>
          </p:nvSpPr>
          <p:spPr>
            <a:xfrm>
              <a:off x="800720" y="72003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9" name="Line Callout 2 108"/>
            <p:cNvSpPr/>
            <p:nvPr/>
          </p:nvSpPr>
          <p:spPr>
            <a:xfrm>
              <a:off x="800720" y="70202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0" name="Line Callout 2 108"/>
            <p:cNvSpPr/>
            <p:nvPr/>
          </p:nvSpPr>
          <p:spPr>
            <a:xfrm>
              <a:off x="800720" y="68402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1" name="Line Callout 2 108"/>
            <p:cNvSpPr/>
            <p:nvPr/>
          </p:nvSpPr>
          <p:spPr>
            <a:xfrm>
              <a:off x="800720" y="85324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2" name="Line Callout 2 108"/>
            <p:cNvSpPr/>
            <p:nvPr/>
          </p:nvSpPr>
          <p:spPr>
            <a:xfrm>
              <a:off x="800720" y="84244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3" name="Line Callout 2 108"/>
            <p:cNvSpPr/>
            <p:nvPr/>
          </p:nvSpPr>
          <p:spPr>
            <a:xfrm>
              <a:off x="720328" y="78483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4" name="Line Callout 2 108"/>
            <p:cNvSpPr/>
            <p:nvPr/>
          </p:nvSpPr>
          <p:spPr>
            <a:xfrm>
              <a:off x="720328" y="77403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5" name="Line Callout 2 108"/>
            <p:cNvSpPr/>
            <p:nvPr/>
          </p:nvSpPr>
          <p:spPr>
            <a:xfrm>
              <a:off x="800720" y="83164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6" name="Line Callout 2 108"/>
            <p:cNvSpPr/>
            <p:nvPr/>
          </p:nvSpPr>
          <p:spPr>
            <a:xfrm>
              <a:off x="800720" y="87124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7" name="Line Callout 2 108"/>
            <p:cNvSpPr/>
            <p:nvPr/>
          </p:nvSpPr>
          <p:spPr>
            <a:xfrm>
              <a:off x="836712" y="892849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8" name="Line Callout 2 108"/>
            <p:cNvSpPr/>
            <p:nvPr/>
          </p:nvSpPr>
          <p:spPr>
            <a:xfrm>
              <a:off x="1700808" y="81003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79" name="Line Callout 2 108"/>
            <p:cNvSpPr/>
            <p:nvPr/>
          </p:nvSpPr>
          <p:spPr>
            <a:xfrm>
              <a:off x="1700808" y="79923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0" name="Line Callout 2 108"/>
            <p:cNvSpPr/>
            <p:nvPr/>
          </p:nvSpPr>
          <p:spPr>
            <a:xfrm>
              <a:off x="1736824" y="770436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1" name="Line Callout 2 108"/>
            <p:cNvSpPr/>
            <p:nvPr/>
          </p:nvSpPr>
          <p:spPr>
            <a:xfrm>
              <a:off x="1628800" y="745232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2" name="Line Callout 2 108"/>
            <p:cNvSpPr/>
            <p:nvPr/>
          </p:nvSpPr>
          <p:spPr>
            <a:xfrm>
              <a:off x="1628800" y="712829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3" name="Line Callout 2 108"/>
            <p:cNvSpPr/>
            <p:nvPr/>
          </p:nvSpPr>
          <p:spPr>
            <a:xfrm>
              <a:off x="1700808" y="82084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4" name="Line Callout 2 108"/>
            <p:cNvSpPr/>
            <p:nvPr/>
          </p:nvSpPr>
          <p:spPr>
            <a:xfrm>
              <a:off x="1736824" y="885648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5" name="Line Callout 2 108"/>
            <p:cNvSpPr/>
            <p:nvPr/>
          </p:nvSpPr>
          <p:spPr>
            <a:xfrm>
              <a:off x="1736824" y="87484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6" name="Line Callout 2 108"/>
            <p:cNvSpPr/>
            <p:nvPr/>
          </p:nvSpPr>
          <p:spPr>
            <a:xfrm>
              <a:off x="1736824" y="86404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8" name="Line Callout 2 108"/>
            <p:cNvSpPr/>
            <p:nvPr/>
          </p:nvSpPr>
          <p:spPr>
            <a:xfrm>
              <a:off x="800720" y="15476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90" name="Line Callout 2 108"/>
            <p:cNvSpPr/>
            <p:nvPr/>
          </p:nvSpPr>
          <p:spPr>
            <a:xfrm>
              <a:off x="800720" y="165568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0" name="Line Callout 2 108"/>
            <p:cNvSpPr/>
            <p:nvPr/>
          </p:nvSpPr>
          <p:spPr>
            <a:xfrm>
              <a:off x="1736824" y="3595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1" name="Line Callout 2 108"/>
            <p:cNvSpPr/>
            <p:nvPr/>
          </p:nvSpPr>
          <p:spPr>
            <a:xfrm>
              <a:off x="1736824" y="8995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3" name="Line Callout 2 108"/>
            <p:cNvSpPr/>
            <p:nvPr/>
          </p:nvSpPr>
          <p:spPr>
            <a:xfrm>
              <a:off x="1736824" y="4675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5" name="Line Callout 2 108"/>
            <p:cNvSpPr/>
            <p:nvPr/>
          </p:nvSpPr>
          <p:spPr>
            <a:xfrm>
              <a:off x="1736824" y="6835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8" name="Line Callout 2 108"/>
            <p:cNvSpPr/>
            <p:nvPr/>
          </p:nvSpPr>
          <p:spPr>
            <a:xfrm>
              <a:off x="1736824" y="107962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19" name="Line Callout 2 108"/>
            <p:cNvSpPr/>
            <p:nvPr/>
          </p:nvSpPr>
          <p:spPr>
            <a:xfrm>
              <a:off x="1772816" y="208773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21" name="Line Callout 2 108"/>
            <p:cNvSpPr/>
            <p:nvPr/>
          </p:nvSpPr>
          <p:spPr>
            <a:xfrm>
              <a:off x="1736824" y="136765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23" name="Line Callout 2 108"/>
            <p:cNvSpPr/>
            <p:nvPr/>
          </p:nvSpPr>
          <p:spPr>
            <a:xfrm>
              <a:off x="1736824" y="17997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26" name="Line Callout 2 108"/>
            <p:cNvSpPr/>
            <p:nvPr/>
          </p:nvSpPr>
          <p:spPr>
            <a:xfrm>
              <a:off x="1736824" y="23757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27" name="Line Callout 2 108"/>
            <p:cNvSpPr/>
            <p:nvPr/>
          </p:nvSpPr>
          <p:spPr>
            <a:xfrm>
              <a:off x="1736824" y="29158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29" name="Line Callout 2 108"/>
            <p:cNvSpPr/>
            <p:nvPr/>
          </p:nvSpPr>
          <p:spPr>
            <a:xfrm>
              <a:off x="1736824" y="24837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31" name="Line Callout 2 108"/>
            <p:cNvSpPr/>
            <p:nvPr/>
          </p:nvSpPr>
          <p:spPr>
            <a:xfrm>
              <a:off x="1772816" y="266380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34" name="Line Callout 2 108"/>
            <p:cNvSpPr/>
            <p:nvPr/>
          </p:nvSpPr>
          <p:spPr>
            <a:xfrm>
              <a:off x="1736824" y="30238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35" name="Line Callout 2 108"/>
            <p:cNvSpPr/>
            <p:nvPr/>
          </p:nvSpPr>
          <p:spPr>
            <a:xfrm>
              <a:off x="1736824" y="356388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37" name="Line Callout 2 108"/>
            <p:cNvSpPr/>
            <p:nvPr/>
          </p:nvSpPr>
          <p:spPr>
            <a:xfrm>
              <a:off x="1736824" y="316783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39" name="Line Callout 2 108"/>
            <p:cNvSpPr/>
            <p:nvPr/>
          </p:nvSpPr>
          <p:spPr>
            <a:xfrm>
              <a:off x="1736824" y="34198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42" name="Line Callout 2 108"/>
            <p:cNvSpPr/>
            <p:nvPr/>
          </p:nvSpPr>
          <p:spPr>
            <a:xfrm>
              <a:off x="1736824" y="367191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43" name="Line Callout 2 108"/>
            <p:cNvSpPr/>
            <p:nvPr/>
          </p:nvSpPr>
          <p:spPr>
            <a:xfrm>
              <a:off x="1736824" y="44999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45" name="Line Callout 2 108"/>
            <p:cNvSpPr/>
            <p:nvPr/>
          </p:nvSpPr>
          <p:spPr>
            <a:xfrm>
              <a:off x="1736824" y="388793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47" name="Line Callout 2 108"/>
            <p:cNvSpPr/>
            <p:nvPr/>
          </p:nvSpPr>
          <p:spPr>
            <a:xfrm>
              <a:off x="1736824" y="410396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50" name="Line Callout 2 108"/>
            <p:cNvSpPr/>
            <p:nvPr/>
          </p:nvSpPr>
          <p:spPr>
            <a:xfrm>
              <a:off x="4941168" y="28753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51" name="Line Callout 2 108"/>
            <p:cNvSpPr/>
            <p:nvPr/>
          </p:nvSpPr>
          <p:spPr>
            <a:xfrm>
              <a:off x="1844824" y="46080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53" name="Line Callout 2 108"/>
            <p:cNvSpPr/>
            <p:nvPr/>
          </p:nvSpPr>
          <p:spPr>
            <a:xfrm>
              <a:off x="4941168" y="50356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55" name="Line Callout 2 108"/>
            <p:cNvSpPr/>
            <p:nvPr/>
          </p:nvSpPr>
          <p:spPr>
            <a:xfrm>
              <a:off x="1736824" y="486003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58" name="Line Callout 2 108"/>
            <p:cNvSpPr/>
            <p:nvPr/>
          </p:nvSpPr>
          <p:spPr>
            <a:xfrm>
              <a:off x="4941168" y="61156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60" name="Line Callout 2 108"/>
            <p:cNvSpPr/>
            <p:nvPr/>
          </p:nvSpPr>
          <p:spPr>
            <a:xfrm>
              <a:off x="5949280" y="39553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62" name="Line Callout 2 108"/>
            <p:cNvSpPr/>
            <p:nvPr/>
          </p:nvSpPr>
          <p:spPr>
            <a:xfrm>
              <a:off x="5949280" y="5395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64" name="Line Callout 2 108"/>
            <p:cNvSpPr/>
            <p:nvPr/>
          </p:nvSpPr>
          <p:spPr>
            <a:xfrm>
              <a:off x="5949280" y="7555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66" name="Line Callout 2 108"/>
            <p:cNvSpPr/>
            <p:nvPr/>
          </p:nvSpPr>
          <p:spPr>
            <a:xfrm>
              <a:off x="5949280" y="10076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68" name="Line Callout 2 108"/>
            <p:cNvSpPr/>
            <p:nvPr/>
          </p:nvSpPr>
          <p:spPr>
            <a:xfrm>
              <a:off x="5949280" y="122364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70" name="Line Callout 2 108"/>
            <p:cNvSpPr/>
            <p:nvPr/>
          </p:nvSpPr>
          <p:spPr>
            <a:xfrm>
              <a:off x="5949280" y="24477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72" name="Line Callout 2 108"/>
            <p:cNvSpPr/>
            <p:nvPr/>
          </p:nvSpPr>
          <p:spPr>
            <a:xfrm>
              <a:off x="5949280" y="25917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74" name="Line Callout 2 108"/>
            <p:cNvSpPr/>
            <p:nvPr/>
          </p:nvSpPr>
          <p:spPr>
            <a:xfrm>
              <a:off x="5949280" y="277180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76" name="Line Callout 2 108"/>
            <p:cNvSpPr/>
            <p:nvPr/>
          </p:nvSpPr>
          <p:spPr>
            <a:xfrm>
              <a:off x="6057280" y="33478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78" name="Line Callout 2 108"/>
            <p:cNvSpPr/>
            <p:nvPr/>
          </p:nvSpPr>
          <p:spPr>
            <a:xfrm>
              <a:off x="6057280" y="349188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80" name="Line Callout 2 108"/>
            <p:cNvSpPr/>
            <p:nvPr/>
          </p:nvSpPr>
          <p:spPr>
            <a:xfrm>
              <a:off x="6057280" y="37079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82" name="Line Callout 2 108"/>
            <p:cNvSpPr/>
            <p:nvPr/>
          </p:nvSpPr>
          <p:spPr>
            <a:xfrm>
              <a:off x="6057304" y="392392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84" name="Line Callout 2 108"/>
            <p:cNvSpPr/>
            <p:nvPr/>
          </p:nvSpPr>
          <p:spPr>
            <a:xfrm>
              <a:off x="6057304" y="42479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86" name="Line Callout 2 108"/>
            <p:cNvSpPr/>
            <p:nvPr/>
          </p:nvSpPr>
          <p:spPr>
            <a:xfrm>
              <a:off x="5157192" y="46079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88" name="Line Callout 2 108"/>
            <p:cNvSpPr/>
            <p:nvPr/>
          </p:nvSpPr>
          <p:spPr>
            <a:xfrm>
              <a:off x="5157192" y="48240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90" name="Line Callout 2 108"/>
            <p:cNvSpPr/>
            <p:nvPr/>
          </p:nvSpPr>
          <p:spPr>
            <a:xfrm>
              <a:off x="5157192" y="51120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92" name="Line Callout 2 108"/>
            <p:cNvSpPr/>
            <p:nvPr/>
          </p:nvSpPr>
          <p:spPr>
            <a:xfrm>
              <a:off x="5157192" y="52200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94" name="Line Callout 2 108"/>
            <p:cNvSpPr/>
            <p:nvPr/>
          </p:nvSpPr>
          <p:spPr>
            <a:xfrm>
              <a:off x="5157192" y="547211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96" name="Line Callout 2 108"/>
            <p:cNvSpPr/>
            <p:nvPr/>
          </p:nvSpPr>
          <p:spPr>
            <a:xfrm>
              <a:off x="5805264" y="568813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898" name="Line Callout 2 108"/>
            <p:cNvSpPr/>
            <p:nvPr/>
          </p:nvSpPr>
          <p:spPr>
            <a:xfrm>
              <a:off x="5805264" y="583212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00" name="Line Callout 2 108"/>
            <p:cNvSpPr/>
            <p:nvPr/>
          </p:nvSpPr>
          <p:spPr>
            <a:xfrm>
              <a:off x="5805264" y="60481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02" name="Line Callout 2 108"/>
            <p:cNvSpPr/>
            <p:nvPr/>
          </p:nvSpPr>
          <p:spPr>
            <a:xfrm>
              <a:off x="5805264" y="63001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04" name="Line Callout 2 108"/>
            <p:cNvSpPr/>
            <p:nvPr/>
          </p:nvSpPr>
          <p:spPr>
            <a:xfrm>
              <a:off x="5805264" y="64081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06" name="Line Callout 2 108"/>
            <p:cNvSpPr/>
            <p:nvPr/>
          </p:nvSpPr>
          <p:spPr>
            <a:xfrm>
              <a:off x="5805264" y="66242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08" name="Line Callout 2 108"/>
            <p:cNvSpPr/>
            <p:nvPr/>
          </p:nvSpPr>
          <p:spPr>
            <a:xfrm>
              <a:off x="5805264" y="687625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0" name="Line Callout 2 108"/>
            <p:cNvSpPr/>
            <p:nvPr/>
          </p:nvSpPr>
          <p:spPr>
            <a:xfrm>
              <a:off x="5805264" y="698425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2" name="Line Callout 2 108"/>
            <p:cNvSpPr/>
            <p:nvPr/>
          </p:nvSpPr>
          <p:spPr>
            <a:xfrm>
              <a:off x="6021288" y="734432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4" name="Line Callout 2 108"/>
            <p:cNvSpPr/>
            <p:nvPr/>
          </p:nvSpPr>
          <p:spPr>
            <a:xfrm>
              <a:off x="6021288" y="75603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6" name="Line Callout 2 108"/>
            <p:cNvSpPr/>
            <p:nvPr/>
          </p:nvSpPr>
          <p:spPr>
            <a:xfrm>
              <a:off x="6021288" y="77763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18" name="Line Callout 2 108"/>
            <p:cNvSpPr/>
            <p:nvPr/>
          </p:nvSpPr>
          <p:spPr>
            <a:xfrm>
              <a:off x="6021288" y="79923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20" name="Line Callout 2 108"/>
            <p:cNvSpPr/>
            <p:nvPr/>
          </p:nvSpPr>
          <p:spPr>
            <a:xfrm>
              <a:off x="6021288" y="813640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28" name="Line Callout 2 108"/>
            <p:cNvSpPr/>
            <p:nvPr/>
          </p:nvSpPr>
          <p:spPr>
            <a:xfrm>
              <a:off x="3969072" y="806440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0" name="Line Callout 2 108"/>
            <p:cNvSpPr/>
            <p:nvPr/>
          </p:nvSpPr>
          <p:spPr>
            <a:xfrm>
              <a:off x="3969048" y="828042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2" name="Line Callout 2 108"/>
            <p:cNvSpPr/>
            <p:nvPr/>
          </p:nvSpPr>
          <p:spPr>
            <a:xfrm>
              <a:off x="3969048" y="849644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4" name="Line Callout 2 108"/>
            <p:cNvSpPr/>
            <p:nvPr/>
          </p:nvSpPr>
          <p:spPr>
            <a:xfrm>
              <a:off x="5157192" y="813640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6" name="Line Callout 2 108"/>
            <p:cNvSpPr/>
            <p:nvPr/>
          </p:nvSpPr>
          <p:spPr>
            <a:xfrm>
              <a:off x="5157192" y="838842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8" name="Line Callout 2 108"/>
            <p:cNvSpPr/>
            <p:nvPr/>
          </p:nvSpPr>
          <p:spPr>
            <a:xfrm>
              <a:off x="5157192" y="86404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40" name="Line Callout 2 108"/>
            <p:cNvSpPr/>
            <p:nvPr/>
          </p:nvSpPr>
          <p:spPr>
            <a:xfrm>
              <a:off x="5157192" y="878448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42" name="Line Callout 2 108"/>
            <p:cNvSpPr/>
            <p:nvPr/>
          </p:nvSpPr>
          <p:spPr>
            <a:xfrm>
              <a:off x="5157192" y="90005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44" name="Line Callout 2 108"/>
            <p:cNvSpPr/>
            <p:nvPr/>
          </p:nvSpPr>
          <p:spPr>
            <a:xfrm>
              <a:off x="3609032" y="752432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46" name="Line Callout 2 108"/>
            <p:cNvSpPr/>
            <p:nvPr/>
          </p:nvSpPr>
          <p:spPr>
            <a:xfrm>
              <a:off x="3573016" y="77403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48" name="Line Callout 2 108"/>
            <p:cNvSpPr/>
            <p:nvPr/>
          </p:nvSpPr>
          <p:spPr>
            <a:xfrm>
              <a:off x="3573016" y="78483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50" name="Line Callout 2 108"/>
            <p:cNvSpPr/>
            <p:nvPr/>
          </p:nvSpPr>
          <p:spPr>
            <a:xfrm>
              <a:off x="3573016" y="81003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52" name="Line Callout 2 108"/>
            <p:cNvSpPr/>
            <p:nvPr/>
          </p:nvSpPr>
          <p:spPr>
            <a:xfrm>
              <a:off x="3573016" y="820841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54" name="Line Callout 2 108"/>
            <p:cNvSpPr/>
            <p:nvPr/>
          </p:nvSpPr>
          <p:spPr>
            <a:xfrm>
              <a:off x="3573016" y="849644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56" name="Line Callout 2 108"/>
            <p:cNvSpPr/>
            <p:nvPr/>
          </p:nvSpPr>
          <p:spPr>
            <a:xfrm>
              <a:off x="3573016" y="864046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58" name="Line Callout 2 108"/>
            <p:cNvSpPr/>
            <p:nvPr/>
          </p:nvSpPr>
          <p:spPr>
            <a:xfrm>
              <a:off x="3969072" y="78483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60" name="Line Callout 2 108"/>
            <p:cNvSpPr/>
            <p:nvPr/>
          </p:nvSpPr>
          <p:spPr>
            <a:xfrm>
              <a:off x="2600920" y="774035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62" name="Line Callout 2 108"/>
            <p:cNvSpPr/>
            <p:nvPr/>
          </p:nvSpPr>
          <p:spPr>
            <a:xfrm>
              <a:off x="2708920" y="738031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70" name="Line Callout 2 108"/>
            <p:cNvSpPr/>
            <p:nvPr/>
          </p:nvSpPr>
          <p:spPr>
            <a:xfrm>
              <a:off x="2564904" y="88204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72" name="Line Callout 2 108"/>
            <p:cNvSpPr/>
            <p:nvPr/>
          </p:nvSpPr>
          <p:spPr>
            <a:xfrm>
              <a:off x="2564904" y="87124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74" name="Line Callout 2 108"/>
            <p:cNvSpPr/>
            <p:nvPr/>
          </p:nvSpPr>
          <p:spPr>
            <a:xfrm>
              <a:off x="2564928" y="838842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76" name="Line Callout 2 108"/>
            <p:cNvSpPr/>
            <p:nvPr/>
          </p:nvSpPr>
          <p:spPr>
            <a:xfrm>
              <a:off x="2456904" y="70202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78" name="Line Callout 2 108"/>
            <p:cNvSpPr/>
            <p:nvPr/>
          </p:nvSpPr>
          <p:spPr>
            <a:xfrm>
              <a:off x="1808832" y="63001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80" name="Line Callout 2 108"/>
            <p:cNvSpPr/>
            <p:nvPr/>
          </p:nvSpPr>
          <p:spPr>
            <a:xfrm>
              <a:off x="1808832" y="655223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86" name="Line Callout 2 108"/>
            <p:cNvSpPr/>
            <p:nvPr/>
          </p:nvSpPr>
          <p:spPr>
            <a:xfrm>
              <a:off x="2600920" y="8064400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88" name="Line Callout 2 108"/>
            <p:cNvSpPr/>
            <p:nvPr/>
          </p:nvSpPr>
          <p:spPr>
            <a:xfrm>
              <a:off x="2600920" y="78483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90" name="Line Callout 2 108"/>
            <p:cNvSpPr/>
            <p:nvPr/>
          </p:nvSpPr>
          <p:spPr>
            <a:xfrm>
              <a:off x="2672928" y="7956376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92" name="Line Callout 2 108"/>
            <p:cNvSpPr/>
            <p:nvPr/>
          </p:nvSpPr>
          <p:spPr>
            <a:xfrm>
              <a:off x="1736824" y="511207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94" name="Line Callout 2 108"/>
            <p:cNvSpPr/>
            <p:nvPr/>
          </p:nvSpPr>
          <p:spPr>
            <a:xfrm>
              <a:off x="1736824" y="540010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96" name="Line Callout 2 108"/>
            <p:cNvSpPr/>
            <p:nvPr/>
          </p:nvSpPr>
          <p:spPr>
            <a:xfrm>
              <a:off x="1808832" y="5868144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98" name="Line Callout 2 108"/>
            <p:cNvSpPr/>
            <p:nvPr/>
          </p:nvSpPr>
          <p:spPr>
            <a:xfrm>
              <a:off x="1808832" y="5976168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00" name="Line Callout 2 108"/>
            <p:cNvSpPr/>
            <p:nvPr/>
          </p:nvSpPr>
          <p:spPr>
            <a:xfrm>
              <a:off x="1808832" y="6192192"/>
              <a:ext cx="108000" cy="108000"/>
            </a:xfrm>
            <a:prstGeom prst="rect">
              <a:avLst/>
            </a:prstGeom>
            <a:solidFill>
              <a:srgbClr val="FFFF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50" name="Rectangle 1049"/>
            <p:cNvSpPr/>
            <p:nvPr/>
          </p:nvSpPr>
          <p:spPr>
            <a:xfrm>
              <a:off x="4005064" y="827584"/>
              <a:ext cx="1512168" cy="279648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tx1"/>
                  </a:solidFill>
                </a:rPr>
                <a:t>Average Age end 2016</a:t>
              </a:r>
              <a:endParaRPr lang="en-CA" sz="1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55" name="Lodge Members 2017" hidden="1"/>
          <p:cNvGrpSpPr/>
          <p:nvPr/>
        </p:nvGrpSpPr>
        <p:grpSpPr>
          <a:xfrm>
            <a:off x="620704" y="287536"/>
            <a:ext cx="5760624" cy="8820968"/>
            <a:chOff x="620704" y="287536"/>
            <a:chExt cx="5760624" cy="8820968"/>
          </a:xfrm>
        </p:grpSpPr>
        <p:sp>
          <p:nvSpPr>
            <p:cNvPr id="351" name="Line Callout 2 108"/>
            <p:cNvSpPr/>
            <p:nvPr/>
          </p:nvSpPr>
          <p:spPr>
            <a:xfrm>
              <a:off x="692696" y="14396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2" name="Line Callout 2 108"/>
            <p:cNvSpPr/>
            <p:nvPr/>
          </p:nvSpPr>
          <p:spPr>
            <a:xfrm>
              <a:off x="692696" y="15476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3" name="Line Callout 2 108"/>
            <p:cNvSpPr/>
            <p:nvPr/>
          </p:nvSpPr>
          <p:spPr>
            <a:xfrm>
              <a:off x="692696" y="165568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4" name="Line Callout 2 108"/>
            <p:cNvSpPr/>
            <p:nvPr/>
          </p:nvSpPr>
          <p:spPr>
            <a:xfrm>
              <a:off x="692696" y="190770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5" name="Line Callout 2 108"/>
            <p:cNvSpPr/>
            <p:nvPr/>
          </p:nvSpPr>
          <p:spPr>
            <a:xfrm>
              <a:off x="692696" y="201572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7" name="Line Callout 2 108"/>
            <p:cNvSpPr/>
            <p:nvPr/>
          </p:nvSpPr>
          <p:spPr>
            <a:xfrm>
              <a:off x="692696" y="4283968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8" name="Line Callout 2 108"/>
            <p:cNvSpPr/>
            <p:nvPr/>
          </p:nvSpPr>
          <p:spPr>
            <a:xfrm>
              <a:off x="692696" y="316785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9" name="Line Callout 2 108"/>
            <p:cNvSpPr/>
            <p:nvPr/>
          </p:nvSpPr>
          <p:spPr>
            <a:xfrm>
              <a:off x="692696" y="291581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0" name="Line Callout 2 108"/>
            <p:cNvSpPr/>
            <p:nvPr/>
          </p:nvSpPr>
          <p:spPr>
            <a:xfrm>
              <a:off x="692696" y="2807816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7" name="Line Callout 2 108"/>
            <p:cNvSpPr/>
            <p:nvPr/>
          </p:nvSpPr>
          <p:spPr>
            <a:xfrm>
              <a:off x="692696" y="25917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0" name="Line Callout 2 108"/>
            <p:cNvSpPr/>
            <p:nvPr/>
          </p:nvSpPr>
          <p:spPr>
            <a:xfrm>
              <a:off x="692696" y="248376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1" name="Line Callout 2 108"/>
            <p:cNvSpPr/>
            <p:nvPr/>
          </p:nvSpPr>
          <p:spPr>
            <a:xfrm>
              <a:off x="692696" y="417596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5" name="Line Callout 2 108"/>
            <p:cNvSpPr/>
            <p:nvPr/>
          </p:nvSpPr>
          <p:spPr>
            <a:xfrm>
              <a:off x="692696" y="406794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7" name="Line Callout 2 108"/>
            <p:cNvSpPr/>
            <p:nvPr/>
          </p:nvSpPr>
          <p:spPr>
            <a:xfrm>
              <a:off x="692696" y="395994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19" name="Line Callout 2 108"/>
            <p:cNvSpPr/>
            <p:nvPr/>
          </p:nvSpPr>
          <p:spPr>
            <a:xfrm>
              <a:off x="692712" y="370790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0" name="Line Callout 2 108"/>
            <p:cNvSpPr/>
            <p:nvPr/>
          </p:nvSpPr>
          <p:spPr>
            <a:xfrm>
              <a:off x="692712" y="359990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2" name="Line Callout 2 108"/>
            <p:cNvSpPr/>
            <p:nvPr/>
          </p:nvSpPr>
          <p:spPr>
            <a:xfrm>
              <a:off x="692696" y="5328096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6" name="Line Callout 2 108"/>
            <p:cNvSpPr/>
            <p:nvPr/>
          </p:nvSpPr>
          <p:spPr>
            <a:xfrm>
              <a:off x="692696" y="5148064"/>
              <a:ext cx="108000" cy="10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7" name="Line Callout 2 108"/>
            <p:cNvSpPr/>
            <p:nvPr/>
          </p:nvSpPr>
          <p:spPr>
            <a:xfrm>
              <a:off x="692696" y="504006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9" name="Line Callout 2 108"/>
            <p:cNvSpPr/>
            <p:nvPr/>
          </p:nvSpPr>
          <p:spPr>
            <a:xfrm>
              <a:off x="692696" y="4932040"/>
              <a:ext cx="108000" cy="10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1" name="Line Callout 2 108"/>
            <p:cNvSpPr/>
            <p:nvPr/>
          </p:nvSpPr>
          <p:spPr>
            <a:xfrm>
              <a:off x="692696" y="648022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3" name="Line Callout 2 108"/>
            <p:cNvSpPr/>
            <p:nvPr/>
          </p:nvSpPr>
          <p:spPr>
            <a:xfrm>
              <a:off x="764720" y="7416328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4" name="Line Callout 2 108"/>
            <p:cNvSpPr/>
            <p:nvPr/>
          </p:nvSpPr>
          <p:spPr>
            <a:xfrm>
              <a:off x="692696" y="5652120"/>
              <a:ext cx="108000" cy="10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6" name="Line Callout 2 108"/>
            <p:cNvSpPr/>
            <p:nvPr/>
          </p:nvSpPr>
          <p:spPr>
            <a:xfrm>
              <a:off x="692696" y="4644008"/>
              <a:ext cx="108000" cy="10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8" name="Line Callout 2 108"/>
            <p:cNvSpPr/>
            <p:nvPr/>
          </p:nvSpPr>
          <p:spPr>
            <a:xfrm>
              <a:off x="692696" y="633618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1" name="Line Callout 2 108"/>
            <p:cNvSpPr/>
            <p:nvPr/>
          </p:nvSpPr>
          <p:spPr>
            <a:xfrm>
              <a:off x="692696" y="61561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3" name="Line Callout 2 108"/>
            <p:cNvSpPr/>
            <p:nvPr/>
          </p:nvSpPr>
          <p:spPr>
            <a:xfrm>
              <a:off x="692696" y="60481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4" name="Line Callout 2 108"/>
            <p:cNvSpPr/>
            <p:nvPr/>
          </p:nvSpPr>
          <p:spPr>
            <a:xfrm>
              <a:off x="692696" y="59401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6" name="Line Callout 2 108"/>
            <p:cNvSpPr/>
            <p:nvPr/>
          </p:nvSpPr>
          <p:spPr>
            <a:xfrm>
              <a:off x="692696" y="730830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9" name="Line Callout 2 108"/>
            <p:cNvSpPr/>
            <p:nvPr/>
          </p:nvSpPr>
          <p:spPr>
            <a:xfrm>
              <a:off x="692696" y="720030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1" name="Line Callout 2 108"/>
            <p:cNvSpPr/>
            <p:nvPr/>
          </p:nvSpPr>
          <p:spPr>
            <a:xfrm>
              <a:off x="692696" y="7020272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7" name="Line Callout 2 108"/>
            <p:cNvSpPr/>
            <p:nvPr/>
          </p:nvSpPr>
          <p:spPr>
            <a:xfrm>
              <a:off x="692696" y="684026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8" name="Line Callout 2 108"/>
            <p:cNvSpPr/>
            <p:nvPr/>
          </p:nvSpPr>
          <p:spPr>
            <a:xfrm>
              <a:off x="692696" y="8532440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9" name="Line Callout 2 108"/>
            <p:cNvSpPr/>
            <p:nvPr/>
          </p:nvSpPr>
          <p:spPr>
            <a:xfrm>
              <a:off x="692696" y="842444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0" name="Line Callout 2 108"/>
            <p:cNvSpPr/>
            <p:nvPr/>
          </p:nvSpPr>
          <p:spPr>
            <a:xfrm>
              <a:off x="620704" y="78483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1" name="Line Callout 2 108"/>
            <p:cNvSpPr/>
            <p:nvPr/>
          </p:nvSpPr>
          <p:spPr>
            <a:xfrm>
              <a:off x="620704" y="77403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2" name="Line Callout 2 108"/>
            <p:cNvSpPr/>
            <p:nvPr/>
          </p:nvSpPr>
          <p:spPr>
            <a:xfrm>
              <a:off x="692696" y="831641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3" name="Line Callout 2 108"/>
            <p:cNvSpPr/>
            <p:nvPr/>
          </p:nvSpPr>
          <p:spPr>
            <a:xfrm>
              <a:off x="692696" y="8712472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4" name="Line Callout 2 108"/>
            <p:cNvSpPr/>
            <p:nvPr/>
          </p:nvSpPr>
          <p:spPr>
            <a:xfrm>
              <a:off x="728712" y="892849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0" name="Line Callout 2 108"/>
            <p:cNvSpPr/>
            <p:nvPr/>
          </p:nvSpPr>
          <p:spPr>
            <a:xfrm>
              <a:off x="1592808" y="8100392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1" name="Line Callout 2 108"/>
            <p:cNvSpPr/>
            <p:nvPr/>
          </p:nvSpPr>
          <p:spPr>
            <a:xfrm>
              <a:off x="1592808" y="79923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2" name="Line Callout 2 108"/>
            <p:cNvSpPr/>
            <p:nvPr/>
          </p:nvSpPr>
          <p:spPr>
            <a:xfrm>
              <a:off x="1628800" y="7704360"/>
              <a:ext cx="108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3" name="Line Callout 2 108"/>
            <p:cNvSpPr/>
            <p:nvPr/>
          </p:nvSpPr>
          <p:spPr>
            <a:xfrm>
              <a:off x="1520800" y="7452320"/>
              <a:ext cx="108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4" name="Line Callout 2 108"/>
            <p:cNvSpPr/>
            <p:nvPr/>
          </p:nvSpPr>
          <p:spPr>
            <a:xfrm>
              <a:off x="1520800" y="712829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5" name="Line Callout 2 108"/>
            <p:cNvSpPr/>
            <p:nvPr/>
          </p:nvSpPr>
          <p:spPr>
            <a:xfrm>
              <a:off x="1592808" y="8208416"/>
              <a:ext cx="108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6" name="Line Callout 2 108"/>
            <p:cNvSpPr/>
            <p:nvPr/>
          </p:nvSpPr>
          <p:spPr>
            <a:xfrm>
              <a:off x="2348880" y="7020272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7" name="Line Callout 2 108"/>
            <p:cNvSpPr/>
            <p:nvPr/>
          </p:nvSpPr>
          <p:spPr>
            <a:xfrm>
              <a:off x="1628800" y="885648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9" name="Line Callout 2 108"/>
            <p:cNvSpPr/>
            <p:nvPr/>
          </p:nvSpPr>
          <p:spPr>
            <a:xfrm>
              <a:off x="1628816" y="87484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0" name="Line Callout 2 108"/>
            <p:cNvSpPr/>
            <p:nvPr/>
          </p:nvSpPr>
          <p:spPr>
            <a:xfrm>
              <a:off x="1628816" y="86404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3" name="Line Callout 2 108"/>
            <p:cNvSpPr/>
            <p:nvPr/>
          </p:nvSpPr>
          <p:spPr>
            <a:xfrm>
              <a:off x="2492896" y="806440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8" name="Line Callout 2 108"/>
            <p:cNvSpPr/>
            <p:nvPr/>
          </p:nvSpPr>
          <p:spPr>
            <a:xfrm>
              <a:off x="2492896" y="784837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3" name="Line Callout 2 108"/>
            <p:cNvSpPr/>
            <p:nvPr/>
          </p:nvSpPr>
          <p:spPr>
            <a:xfrm>
              <a:off x="2564904" y="79563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4" name="Line Callout 2 108"/>
            <p:cNvSpPr/>
            <p:nvPr/>
          </p:nvSpPr>
          <p:spPr>
            <a:xfrm>
              <a:off x="2492896" y="77403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5" name="Line Callout 2 108"/>
            <p:cNvSpPr/>
            <p:nvPr/>
          </p:nvSpPr>
          <p:spPr>
            <a:xfrm>
              <a:off x="3465016" y="77403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7" name="Line Callout 2 108"/>
            <p:cNvSpPr/>
            <p:nvPr/>
          </p:nvSpPr>
          <p:spPr>
            <a:xfrm>
              <a:off x="3501008" y="752432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8" name="Line Callout 2 108"/>
            <p:cNvSpPr/>
            <p:nvPr/>
          </p:nvSpPr>
          <p:spPr>
            <a:xfrm>
              <a:off x="2420888" y="8820472"/>
              <a:ext cx="144016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9" name="Line Callout 2 108"/>
            <p:cNvSpPr/>
            <p:nvPr/>
          </p:nvSpPr>
          <p:spPr>
            <a:xfrm>
              <a:off x="2456904" y="8712472"/>
              <a:ext cx="108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0" name="Line Callout 2 108"/>
            <p:cNvSpPr/>
            <p:nvPr/>
          </p:nvSpPr>
          <p:spPr>
            <a:xfrm>
              <a:off x="2456904" y="838842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2" name="Line Callout 2 108"/>
            <p:cNvSpPr/>
            <p:nvPr/>
          </p:nvSpPr>
          <p:spPr>
            <a:xfrm>
              <a:off x="3465016" y="86404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3" name="Line Callout 2 108"/>
            <p:cNvSpPr/>
            <p:nvPr/>
          </p:nvSpPr>
          <p:spPr>
            <a:xfrm>
              <a:off x="3465016" y="8496448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4" name="Line Callout 2 108"/>
            <p:cNvSpPr/>
            <p:nvPr/>
          </p:nvSpPr>
          <p:spPr>
            <a:xfrm>
              <a:off x="3465016" y="820841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5" name="Line Callout 2 108"/>
            <p:cNvSpPr/>
            <p:nvPr/>
          </p:nvSpPr>
          <p:spPr>
            <a:xfrm>
              <a:off x="3465016" y="8100392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6" name="Line Callout 2 108"/>
            <p:cNvSpPr/>
            <p:nvPr/>
          </p:nvSpPr>
          <p:spPr>
            <a:xfrm>
              <a:off x="3465016" y="784837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0" name="Line Callout 2 108"/>
            <p:cNvSpPr/>
            <p:nvPr/>
          </p:nvSpPr>
          <p:spPr>
            <a:xfrm>
              <a:off x="5265216" y="813640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1" name="Line Callout 2 108"/>
            <p:cNvSpPr/>
            <p:nvPr/>
          </p:nvSpPr>
          <p:spPr>
            <a:xfrm>
              <a:off x="4077072" y="8496448"/>
              <a:ext cx="108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2" name="Line Callout 2 108"/>
            <p:cNvSpPr/>
            <p:nvPr/>
          </p:nvSpPr>
          <p:spPr>
            <a:xfrm>
              <a:off x="4077072" y="828042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3" name="Line Callout 2 108"/>
            <p:cNvSpPr/>
            <p:nvPr/>
          </p:nvSpPr>
          <p:spPr>
            <a:xfrm>
              <a:off x="4077072" y="806440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4" name="Line Callout 2 108"/>
            <p:cNvSpPr/>
            <p:nvPr/>
          </p:nvSpPr>
          <p:spPr>
            <a:xfrm>
              <a:off x="4077072" y="78483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6" name="Line Callout 2 108"/>
            <p:cNvSpPr/>
            <p:nvPr/>
          </p:nvSpPr>
          <p:spPr>
            <a:xfrm>
              <a:off x="5265216" y="900050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7" name="Line Callout 2 108"/>
            <p:cNvSpPr/>
            <p:nvPr/>
          </p:nvSpPr>
          <p:spPr>
            <a:xfrm>
              <a:off x="5265216" y="878448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8" name="Line Callout 2 108"/>
            <p:cNvSpPr/>
            <p:nvPr/>
          </p:nvSpPr>
          <p:spPr>
            <a:xfrm>
              <a:off x="5265216" y="864046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9" name="Line Callout 2 108"/>
            <p:cNvSpPr/>
            <p:nvPr/>
          </p:nvSpPr>
          <p:spPr>
            <a:xfrm>
              <a:off x="5265216" y="838842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0" name="Line Callout 2 108"/>
            <p:cNvSpPr/>
            <p:nvPr/>
          </p:nvSpPr>
          <p:spPr>
            <a:xfrm>
              <a:off x="5913288" y="687625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1" name="Line Callout 2 108"/>
            <p:cNvSpPr/>
            <p:nvPr/>
          </p:nvSpPr>
          <p:spPr>
            <a:xfrm>
              <a:off x="5913288" y="6984280"/>
              <a:ext cx="180008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139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2" name="Line Callout 2 108"/>
            <p:cNvSpPr/>
            <p:nvPr/>
          </p:nvSpPr>
          <p:spPr>
            <a:xfrm>
              <a:off x="5913288" y="662424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3" name="Line Callout 2 108"/>
            <p:cNvSpPr/>
            <p:nvPr/>
          </p:nvSpPr>
          <p:spPr>
            <a:xfrm>
              <a:off x="5913288" y="640821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4" name="Line Callout 2 108"/>
            <p:cNvSpPr/>
            <p:nvPr/>
          </p:nvSpPr>
          <p:spPr>
            <a:xfrm>
              <a:off x="5913288" y="63001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5" name="Line Callout 2 108"/>
            <p:cNvSpPr/>
            <p:nvPr/>
          </p:nvSpPr>
          <p:spPr>
            <a:xfrm>
              <a:off x="6129312" y="813640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6" name="Line Callout 2 108"/>
            <p:cNvSpPr/>
            <p:nvPr/>
          </p:nvSpPr>
          <p:spPr>
            <a:xfrm>
              <a:off x="6129312" y="79923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7" name="Line Callout 2 108"/>
            <p:cNvSpPr/>
            <p:nvPr/>
          </p:nvSpPr>
          <p:spPr>
            <a:xfrm>
              <a:off x="6129312" y="7776368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8" name="Line Callout 2 108"/>
            <p:cNvSpPr/>
            <p:nvPr/>
          </p:nvSpPr>
          <p:spPr>
            <a:xfrm>
              <a:off x="6129312" y="756034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9" name="Line Callout 2 108"/>
            <p:cNvSpPr/>
            <p:nvPr/>
          </p:nvSpPr>
          <p:spPr>
            <a:xfrm>
              <a:off x="6129312" y="734432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0" name="Line Callout 2 108"/>
            <p:cNvSpPr/>
            <p:nvPr/>
          </p:nvSpPr>
          <p:spPr>
            <a:xfrm>
              <a:off x="5913288" y="60481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1" name="Line Callout 2 108"/>
            <p:cNvSpPr/>
            <p:nvPr/>
          </p:nvSpPr>
          <p:spPr>
            <a:xfrm>
              <a:off x="5913288" y="58321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2" name="Line Callout 2 108"/>
            <p:cNvSpPr/>
            <p:nvPr/>
          </p:nvSpPr>
          <p:spPr>
            <a:xfrm>
              <a:off x="5913288" y="568813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3" name="Line Callout 2 108"/>
            <p:cNvSpPr/>
            <p:nvPr/>
          </p:nvSpPr>
          <p:spPr>
            <a:xfrm>
              <a:off x="5265216" y="547211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4" name="Line Callout 2 108"/>
            <p:cNvSpPr/>
            <p:nvPr/>
          </p:nvSpPr>
          <p:spPr>
            <a:xfrm>
              <a:off x="5265216" y="5220072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5" name="Line Callout 2 108"/>
            <p:cNvSpPr/>
            <p:nvPr/>
          </p:nvSpPr>
          <p:spPr>
            <a:xfrm>
              <a:off x="6165304" y="392392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6" name="Line Callout 2 108"/>
            <p:cNvSpPr/>
            <p:nvPr/>
          </p:nvSpPr>
          <p:spPr>
            <a:xfrm>
              <a:off x="6165304" y="4247976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7" name="Line Callout 2 108"/>
            <p:cNvSpPr/>
            <p:nvPr/>
          </p:nvSpPr>
          <p:spPr>
            <a:xfrm>
              <a:off x="5265216" y="460801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8" name="Line Callout 2 108"/>
            <p:cNvSpPr/>
            <p:nvPr/>
          </p:nvSpPr>
          <p:spPr>
            <a:xfrm>
              <a:off x="5265216" y="482404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9" name="Line Callout 2 108"/>
            <p:cNvSpPr/>
            <p:nvPr/>
          </p:nvSpPr>
          <p:spPr>
            <a:xfrm>
              <a:off x="5265216" y="511207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1" name="Line Callout 2 108"/>
            <p:cNvSpPr/>
            <p:nvPr/>
          </p:nvSpPr>
          <p:spPr>
            <a:xfrm>
              <a:off x="6165304" y="3707904"/>
              <a:ext cx="216024" cy="1080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154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3" name="Line Callout 2 108"/>
            <p:cNvSpPr/>
            <p:nvPr/>
          </p:nvSpPr>
          <p:spPr>
            <a:xfrm>
              <a:off x="6165304" y="349188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5" name="Line Callout 2 108"/>
            <p:cNvSpPr/>
            <p:nvPr/>
          </p:nvSpPr>
          <p:spPr>
            <a:xfrm>
              <a:off x="5049192" y="28753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7" name="Line Callout 2 108"/>
            <p:cNvSpPr/>
            <p:nvPr/>
          </p:nvSpPr>
          <p:spPr>
            <a:xfrm>
              <a:off x="5049192" y="611560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8" name="Line Callout 2 108"/>
            <p:cNvSpPr/>
            <p:nvPr/>
          </p:nvSpPr>
          <p:spPr>
            <a:xfrm>
              <a:off x="5049192" y="50356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9" name="Line Callout 2 108"/>
            <p:cNvSpPr/>
            <p:nvPr/>
          </p:nvSpPr>
          <p:spPr>
            <a:xfrm>
              <a:off x="6057304" y="2771800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90" name="Line Callout 2 108"/>
            <p:cNvSpPr/>
            <p:nvPr/>
          </p:nvSpPr>
          <p:spPr>
            <a:xfrm>
              <a:off x="6057304" y="2591792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91" name="Line Callout 2 108"/>
            <p:cNvSpPr/>
            <p:nvPr/>
          </p:nvSpPr>
          <p:spPr>
            <a:xfrm>
              <a:off x="6057304" y="24477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94" name="Line Callout 2 108"/>
            <p:cNvSpPr/>
            <p:nvPr/>
          </p:nvSpPr>
          <p:spPr>
            <a:xfrm>
              <a:off x="6057304" y="100761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95" name="Line Callout 2 108"/>
            <p:cNvSpPr/>
            <p:nvPr/>
          </p:nvSpPr>
          <p:spPr>
            <a:xfrm>
              <a:off x="6057304" y="122364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96" name="Line Callout 2 108"/>
            <p:cNvSpPr/>
            <p:nvPr/>
          </p:nvSpPr>
          <p:spPr>
            <a:xfrm>
              <a:off x="1628800" y="683568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42</a:t>
              </a:r>
            </a:p>
          </p:txBody>
        </p:sp>
        <p:sp>
          <p:nvSpPr>
            <p:cNvPr id="603" name="Line Callout 2 108"/>
            <p:cNvSpPr/>
            <p:nvPr/>
          </p:nvSpPr>
          <p:spPr>
            <a:xfrm>
              <a:off x="1628800" y="899592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04" name="Line Callout 2 108"/>
            <p:cNvSpPr/>
            <p:nvPr/>
          </p:nvSpPr>
          <p:spPr>
            <a:xfrm>
              <a:off x="1628800" y="107962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07" name="Line Callout 2 108"/>
            <p:cNvSpPr/>
            <p:nvPr/>
          </p:nvSpPr>
          <p:spPr>
            <a:xfrm>
              <a:off x="1628800" y="136765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09" name="Line Callout 2 108"/>
            <p:cNvSpPr/>
            <p:nvPr/>
          </p:nvSpPr>
          <p:spPr>
            <a:xfrm>
              <a:off x="1628800" y="179970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0" name="Line Callout 2 108"/>
            <p:cNvSpPr/>
            <p:nvPr/>
          </p:nvSpPr>
          <p:spPr>
            <a:xfrm>
              <a:off x="6057304" y="75557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2" name="Line Callout 2 108"/>
            <p:cNvSpPr/>
            <p:nvPr/>
          </p:nvSpPr>
          <p:spPr>
            <a:xfrm>
              <a:off x="6057304" y="53955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3" name="Line Callout 2 108"/>
            <p:cNvSpPr/>
            <p:nvPr/>
          </p:nvSpPr>
          <p:spPr>
            <a:xfrm>
              <a:off x="6057304" y="39553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4" name="Line Callout 2 108"/>
            <p:cNvSpPr/>
            <p:nvPr/>
          </p:nvSpPr>
          <p:spPr>
            <a:xfrm>
              <a:off x="1628800" y="467544"/>
              <a:ext cx="108000" cy="108000"/>
            </a:xfrm>
            <a:prstGeom prst="rect">
              <a:avLst/>
            </a:prstGeom>
            <a:solidFill>
              <a:srgbClr val="00B0F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5" name="Line Callout 2 108"/>
            <p:cNvSpPr/>
            <p:nvPr/>
          </p:nvSpPr>
          <p:spPr>
            <a:xfrm>
              <a:off x="1628800" y="35954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8" name="Line Callout 2 108"/>
            <p:cNvSpPr/>
            <p:nvPr/>
          </p:nvSpPr>
          <p:spPr>
            <a:xfrm>
              <a:off x="1628800" y="2915816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90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1" name="Line Callout 2 108"/>
            <p:cNvSpPr/>
            <p:nvPr/>
          </p:nvSpPr>
          <p:spPr>
            <a:xfrm>
              <a:off x="1664816" y="266380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2" name="Line Callout 2 108"/>
            <p:cNvSpPr/>
            <p:nvPr/>
          </p:nvSpPr>
          <p:spPr>
            <a:xfrm>
              <a:off x="1628800" y="2483768"/>
              <a:ext cx="108000" cy="108000"/>
            </a:xfrm>
            <a:prstGeom prst="rect">
              <a:avLst/>
            </a:prstGeom>
            <a:solidFill>
              <a:srgbClr val="00B0F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3" name="Line Callout 2 108"/>
            <p:cNvSpPr/>
            <p:nvPr/>
          </p:nvSpPr>
          <p:spPr>
            <a:xfrm>
              <a:off x="1628800" y="2375768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4" name="Line Callout 2 108"/>
            <p:cNvSpPr/>
            <p:nvPr/>
          </p:nvSpPr>
          <p:spPr>
            <a:xfrm>
              <a:off x="1628800" y="2087712"/>
              <a:ext cx="144016" cy="108024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121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5" name="Line Callout 2 108"/>
            <p:cNvSpPr/>
            <p:nvPr/>
          </p:nvSpPr>
          <p:spPr>
            <a:xfrm>
              <a:off x="1628800" y="367191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6" name="Line Callout 2 108"/>
            <p:cNvSpPr/>
            <p:nvPr/>
          </p:nvSpPr>
          <p:spPr>
            <a:xfrm>
              <a:off x="1628800" y="3563888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87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7" name="Line Callout 2 108"/>
            <p:cNvSpPr/>
            <p:nvPr/>
          </p:nvSpPr>
          <p:spPr>
            <a:xfrm>
              <a:off x="1628800" y="341987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8" name="Line Callout 2 108"/>
            <p:cNvSpPr/>
            <p:nvPr/>
          </p:nvSpPr>
          <p:spPr>
            <a:xfrm>
              <a:off x="1628800" y="316785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9" name="Line Callout 2 108"/>
            <p:cNvSpPr/>
            <p:nvPr/>
          </p:nvSpPr>
          <p:spPr>
            <a:xfrm>
              <a:off x="1628800" y="302384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0" name="Line Callout 2 108"/>
            <p:cNvSpPr/>
            <p:nvPr/>
          </p:nvSpPr>
          <p:spPr>
            <a:xfrm>
              <a:off x="1628800" y="5112072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1" name="Line Callout 2 108"/>
            <p:cNvSpPr/>
            <p:nvPr/>
          </p:nvSpPr>
          <p:spPr>
            <a:xfrm>
              <a:off x="1628800" y="540008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2" name="Line Callout 2 108"/>
            <p:cNvSpPr/>
            <p:nvPr/>
          </p:nvSpPr>
          <p:spPr>
            <a:xfrm>
              <a:off x="1709416" y="5976144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3" name="Line Callout 2 108"/>
            <p:cNvSpPr/>
            <p:nvPr/>
          </p:nvSpPr>
          <p:spPr>
            <a:xfrm>
              <a:off x="1700808" y="61921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4" name="Line Callout 2 108"/>
            <p:cNvSpPr/>
            <p:nvPr/>
          </p:nvSpPr>
          <p:spPr>
            <a:xfrm>
              <a:off x="1700808" y="5868144"/>
              <a:ext cx="108000" cy="108000"/>
            </a:xfrm>
            <a:prstGeom prst="rect">
              <a:avLst/>
            </a:prstGeom>
            <a:solidFill>
              <a:srgbClr val="FF0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5" name="Line Callout 2 108"/>
            <p:cNvSpPr/>
            <p:nvPr/>
          </p:nvSpPr>
          <p:spPr>
            <a:xfrm>
              <a:off x="1736824" y="460801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6" name="Line Callout 2 108"/>
            <p:cNvSpPr/>
            <p:nvPr/>
          </p:nvSpPr>
          <p:spPr>
            <a:xfrm>
              <a:off x="1628800" y="449999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7" name="Line Callout 2 108"/>
            <p:cNvSpPr/>
            <p:nvPr/>
          </p:nvSpPr>
          <p:spPr>
            <a:xfrm>
              <a:off x="1628800" y="486003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8" name="Line Callout 2 108"/>
            <p:cNvSpPr/>
            <p:nvPr/>
          </p:nvSpPr>
          <p:spPr>
            <a:xfrm>
              <a:off x="1628800" y="4103960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39" name="Line Callout 2 108"/>
            <p:cNvSpPr/>
            <p:nvPr/>
          </p:nvSpPr>
          <p:spPr>
            <a:xfrm>
              <a:off x="1628800" y="3887936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0" name="Line Callout 2 108"/>
            <p:cNvSpPr/>
            <p:nvPr/>
          </p:nvSpPr>
          <p:spPr>
            <a:xfrm>
              <a:off x="1700808" y="6300192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1" name="Line Callout 2 108"/>
            <p:cNvSpPr/>
            <p:nvPr/>
          </p:nvSpPr>
          <p:spPr>
            <a:xfrm>
              <a:off x="1700808" y="6552232"/>
              <a:ext cx="108000" cy="108000"/>
            </a:xfrm>
            <a:prstGeom prst="rect">
              <a:avLst/>
            </a:prstGeom>
            <a:solidFill>
              <a:srgbClr val="92D05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8" name="Line Callout 2 108"/>
            <p:cNvSpPr/>
            <p:nvPr/>
          </p:nvSpPr>
          <p:spPr>
            <a:xfrm>
              <a:off x="6165304" y="3347864"/>
              <a:ext cx="108000" cy="108000"/>
            </a:xfrm>
            <a:prstGeom prst="rect">
              <a:avLst/>
            </a:prstGeom>
            <a:solidFill>
              <a:srgbClr val="FFC000"/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2" name="Rectangle 641"/>
            <p:cNvSpPr/>
            <p:nvPr/>
          </p:nvSpPr>
          <p:spPr>
            <a:xfrm>
              <a:off x="2276872" y="899592"/>
              <a:ext cx="1728192" cy="15121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CA" sz="1000" b="1" u="sng" dirty="0" smtClean="0"/>
            </a:p>
            <a:p>
              <a:pPr algn="ctr"/>
              <a:r>
                <a:rPr lang="en-CA" sz="1000" b="1" u="sng" dirty="0" smtClean="0"/>
                <a:t>Lodge Membership  in 2017</a:t>
              </a:r>
            </a:p>
            <a:p>
              <a:pPr algn="ctr"/>
              <a:endParaRPr lang="en-CA" sz="300" b="1" u="sng" dirty="0" smtClean="0"/>
            </a:p>
            <a:p>
              <a:pPr algn="ctr"/>
              <a:r>
                <a:rPr lang="en-CA" sz="1000" b="1" u="sng" dirty="0" smtClean="0"/>
                <a:t>Change from 2016 to 2017</a:t>
              </a:r>
            </a:p>
            <a:p>
              <a:endParaRPr lang="en-CA" sz="300" dirty="0" smtClean="0"/>
            </a:p>
            <a:p>
              <a:r>
                <a:rPr lang="en-CA" sz="1000" dirty="0" smtClean="0"/>
                <a:t>Colour Legend:</a:t>
              </a:r>
            </a:p>
            <a:p>
              <a:r>
                <a:rPr lang="en-CA" sz="1000" dirty="0" smtClean="0"/>
                <a:t>Dark Blue = Up 6 or more</a:t>
              </a:r>
            </a:p>
            <a:p>
              <a:r>
                <a:rPr lang="en-CA" sz="1000" dirty="0" smtClean="0"/>
                <a:t>Light Blue = Up 3 to 5</a:t>
              </a:r>
            </a:p>
            <a:p>
              <a:r>
                <a:rPr lang="en-CA" sz="1000" dirty="0" smtClean="0"/>
                <a:t>Green = Up or Down 1or 2</a:t>
              </a:r>
            </a:p>
            <a:p>
              <a:r>
                <a:rPr lang="en-CA" sz="1000" dirty="0" smtClean="0"/>
                <a:t>Orange = Down 3 to 5</a:t>
              </a:r>
            </a:p>
            <a:p>
              <a:r>
                <a:rPr lang="en-CA" sz="1000" dirty="0" smtClean="0"/>
                <a:t>Red = Down 6 or more</a:t>
              </a:r>
            </a:p>
            <a:p>
              <a:endParaRPr lang="en-CA" sz="1000" dirty="0"/>
            </a:p>
          </p:txBody>
        </p:sp>
        <p:sp>
          <p:nvSpPr>
            <p:cNvPr id="1054" name="Line Callout 2 108"/>
            <p:cNvSpPr/>
            <p:nvPr/>
          </p:nvSpPr>
          <p:spPr>
            <a:xfrm>
              <a:off x="2564904" y="7380312"/>
              <a:ext cx="144000" cy="1080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108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683" name="District Members 2017" hidden="1"/>
          <p:cNvGrpSpPr/>
          <p:nvPr/>
        </p:nvGrpSpPr>
        <p:grpSpPr>
          <a:xfrm>
            <a:off x="692696" y="107504"/>
            <a:ext cx="6120680" cy="8244904"/>
            <a:chOff x="692696" y="107504"/>
            <a:chExt cx="6120680" cy="8244904"/>
          </a:xfrm>
        </p:grpSpPr>
        <p:sp>
          <p:nvSpPr>
            <p:cNvPr id="356" name="Line Callout 2 108"/>
            <p:cNvSpPr/>
            <p:nvPr/>
          </p:nvSpPr>
          <p:spPr>
            <a:xfrm>
              <a:off x="692696" y="115163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3" name="Line Callout 2 108"/>
            <p:cNvSpPr/>
            <p:nvPr/>
          </p:nvSpPr>
          <p:spPr>
            <a:xfrm>
              <a:off x="692696" y="223175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1" name="Line Callout 2 108"/>
            <p:cNvSpPr/>
            <p:nvPr/>
          </p:nvSpPr>
          <p:spPr>
            <a:xfrm>
              <a:off x="692696" y="334786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6" name="Line Callout 2 108"/>
            <p:cNvSpPr/>
            <p:nvPr/>
          </p:nvSpPr>
          <p:spPr>
            <a:xfrm>
              <a:off x="692696" y="6624240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7" name="Line Callout 2 108"/>
            <p:cNvSpPr/>
            <p:nvPr/>
          </p:nvSpPr>
          <p:spPr>
            <a:xfrm>
              <a:off x="692696" y="4464000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530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8" name="Line Callout 2 108"/>
            <p:cNvSpPr/>
            <p:nvPr/>
          </p:nvSpPr>
          <p:spPr>
            <a:xfrm>
              <a:off x="764704" y="799239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201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09" name="Line Callout 2 108"/>
            <p:cNvSpPr/>
            <p:nvPr/>
          </p:nvSpPr>
          <p:spPr>
            <a:xfrm>
              <a:off x="1628800" y="6768256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445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5" name="Line Callout 2 108"/>
            <p:cNvSpPr/>
            <p:nvPr/>
          </p:nvSpPr>
          <p:spPr>
            <a:xfrm>
              <a:off x="1772816" y="17951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6" name="Line Callout 2 108"/>
            <p:cNvSpPr/>
            <p:nvPr/>
          </p:nvSpPr>
          <p:spPr>
            <a:xfrm>
              <a:off x="4797152" y="10750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7" name="Line Callout 2 108"/>
            <p:cNvSpPr/>
            <p:nvPr/>
          </p:nvSpPr>
          <p:spPr>
            <a:xfrm>
              <a:off x="5877272" y="251520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237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8" name="Line Callout 2 108"/>
            <p:cNvSpPr/>
            <p:nvPr/>
          </p:nvSpPr>
          <p:spPr>
            <a:xfrm>
              <a:off x="5949280" y="226774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136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49" name="Line Callout 2 108"/>
            <p:cNvSpPr/>
            <p:nvPr/>
          </p:nvSpPr>
          <p:spPr>
            <a:xfrm>
              <a:off x="5949280" y="3167856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0" name="Line Callout 2 108"/>
            <p:cNvSpPr/>
            <p:nvPr/>
          </p:nvSpPr>
          <p:spPr>
            <a:xfrm>
              <a:off x="5949280" y="442798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2" name="Line Callout 2 108"/>
            <p:cNvSpPr/>
            <p:nvPr/>
          </p:nvSpPr>
          <p:spPr>
            <a:xfrm>
              <a:off x="6597352" y="547211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523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3" name="Line Callout 2 108"/>
            <p:cNvSpPr/>
            <p:nvPr/>
          </p:nvSpPr>
          <p:spPr>
            <a:xfrm>
              <a:off x="1772816" y="154766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474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4" name="Line Callout 2 108"/>
            <p:cNvSpPr/>
            <p:nvPr/>
          </p:nvSpPr>
          <p:spPr>
            <a:xfrm>
              <a:off x="1772816" y="4283968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239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5" name="Line Callout 2 108"/>
            <p:cNvSpPr/>
            <p:nvPr/>
          </p:nvSpPr>
          <p:spPr>
            <a:xfrm>
              <a:off x="1772816" y="3311872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301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66" name="Line Callout 2 108"/>
            <p:cNvSpPr/>
            <p:nvPr/>
          </p:nvSpPr>
          <p:spPr>
            <a:xfrm>
              <a:off x="1772816" y="5652120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244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1" name="Line Callout 2 108"/>
            <p:cNvSpPr/>
            <p:nvPr/>
          </p:nvSpPr>
          <p:spPr>
            <a:xfrm>
              <a:off x="2636912" y="6804248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3" name="Line Callout 2 108"/>
            <p:cNvSpPr/>
            <p:nvPr/>
          </p:nvSpPr>
          <p:spPr>
            <a:xfrm>
              <a:off x="2564904" y="8244408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315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4" name="Line Callout 2 108"/>
            <p:cNvSpPr/>
            <p:nvPr/>
          </p:nvSpPr>
          <p:spPr>
            <a:xfrm>
              <a:off x="3573016" y="730830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5" name="Line Callout 2 108"/>
            <p:cNvSpPr/>
            <p:nvPr/>
          </p:nvSpPr>
          <p:spPr>
            <a:xfrm>
              <a:off x="4653136" y="7668344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6" name="Line Callout 2 108"/>
            <p:cNvSpPr/>
            <p:nvPr/>
          </p:nvSpPr>
          <p:spPr>
            <a:xfrm>
              <a:off x="5661248" y="7884368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125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7" name="Line Callout 2 108"/>
            <p:cNvSpPr/>
            <p:nvPr/>
          </p:nvSpPr>
          <p:spPr>
            <a:xfrm>
              <a:off x="6597352" y="7128296"/>
              <a:ext cx="216024" cy="1080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239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82" name="Rectangle 681"/>
            <p:cNvSpPr/>
            <p:nvPr/>
          </p:nvSpPr>
          <p:spPr>
            <a:xfrm>
              <a:off x="2276872" y="611560"/>
              <a:ext cx="1728192" cy="27964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sz="1000" b="1" u="sng" dirty="0" smtClean="0">
                  <a:solidFill>
                    <a:schemeClr val="tx1"/>
                  </a:solidFill>
                </a:rPr>
                <a:t>District Membership </a:t>
              </a:r>
              <a:endParaRPr lang="en-CA" sz="1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75" name="Lodge Areas" hidden="1"/>
          <p:cNvGrpSpPr/>
          <p:nvPr/>
        </p:nvGrpSpPr>
        <p:grpSpPr>
          <a:xfrm>
            <a:off x="2143116" y="-32"/>
            <a:ext cx="3357586" cy="7215238"/>
            <a:chOff x="2143116" y="-32"/>
            <a:chExt cx="3357586" cy="7215238"/>
          </a:xfrm>
        </p:grpSpPr>
        <p:sp>
          <p:nvSpPr>
            <p:cNvPr id="1390" name="Port McNeil"/>
            <p:cNvSpPr/>
            <p:nvPr/>
          </p:nvSpPr>
          <p:spPr>
            <a:xfrm>
              <a:off x="2428868" y="4929190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1" name="Campbell River"/>
            <p:cNvSpPr/>
            <p:nvPr/>
          </p:nvSpPr>
          <p:spPr>
            <a:xfrm>
              <a:off x="2643182" y="535781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4" name="North Vancouver Island"/>
            <p:cNvSpPr/>
            <p:nvPr/>
          </p:nvSpPr>
          <p:spPr>
            <a:xfrm>
              <a:off x="2643182" y="571500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3" name="Tofino/Port Alberi"/>
            <p:cNvSpPr/>
            <p:nvPr/>
          </p:nvSpPr>
          <p:spPr>
            <a:xfrm>
              <a:off x="2357430" y="5715008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0000"/>
                </a:solidFill>
              </a:endParaRPr>
            </a:p>
          </p:txBody>
        </p:sp>
        <p:sp>
          <p:nvSpPr>
            <p:cNvPr id="1395" name="Mid Vancouver Island"/>
            <p:cNvSpPr/>
            <p:nvPr/>
          </p:nvSpPr>
          <p:spPr>
            <a:xfrm>
              <a:off x="2714620" y="592932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9" name="Salt Spring Island"/>
            <p:cNvSpPr/>
            <p:nvPr/>
          </p:nvSpPr>
          <p:spPr>
            <a:xfrm>
              <a:off x="2857496" y="585788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0000"/>
                </a:solidFill>
              </a:endParaRPr>
            </a:p>
          </p:txBody>
        </p:sp>
        <p:sp>
          <p:nvSpPr>
            <p:cNvPr id="1397" name="S Vancouver Island"/>
            <p:cNvSpPr/>
            <p:nvPr/>
          </p:nvSpPr>
          <p:spPr>
            <a:xfrm>
              <a:off x="2786058" y="614363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dirty="0" smtClean="0"/>
                <a:t>S </a:t>
              </a:r>
              <a:r>
                <a:rPr lang="en-CA" dirty="0" err="1" smtClean="0"/>
                <a:t>Vancouv</a:t>
              </a:r>
              <a:endParaRPr lang="en-CA" dirty="0"/>
            </a:p>
          </p:txBody>
        </p:sp>
        <p:sp>
          <p:nvSpPr>
            <p:cNvPr id="1392" name="Sunshine Coast"/>
            <p:cNvSpPr/>
            <p:nvPr/>
          </p:nvSpPr>
          <p:spPr>
            <a:xfrm>
              <a:off x="2571744" y="550069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98" name="Powell River"/>
            <p:cNvSpPr/>
            <p:nvPr/>
          </p:nvSpPr>
          <p:spPr>
            <a:xfrm>
              <a:off x="2857496" y="5572132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0" name="Roberts Creek"/>
            <p:cNvSpPr/>
            <p:nvPr/>
          </p:nvSpPr>
          <p:spPr>
            <a:xfrm>
              <a:off x="3000372" y="5929322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1" name="Fernie"/>
            <p:cNvSpPr/>
            <p:nvPr/>
          </p:nvSpPr>
          <p:spPr>
            <a:xfrm>
              <a:off x="5072074" y="678657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0" name="Cranbrook"/>
            <p:cNvSpPr/>
            <p:nvPr/>
          </p:nvSpPr>
          <p:spPr>
            <a:xfrm>
              <a:off x="4643446" y="6715140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9" name="Castlegar"/>
            <p:cNvSpPr/>
            <p:nvPr/>
          </p:nvSpPr>
          <p:spPr>
            <a:xfrm>
              <a:off x="4429132" y="650082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2" name="Grand Forks"/>
            <p:cNvSpPr/>
            <p:nvPr/>
          </p:nvSpPr>
          <p:spPr>
            <a:xfrm>
              <a:off x="4143380" y="657226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8" name="New Denver"/>
            <p:cNvSpPr/>
            <p:nvPr/>
          </p:nvSpPr>
          <p:spPr>
            <a:xfrm>
              <a:off x="4643446" y="628651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dirty="0" smtClean="0"/>
                <a:t>N</a:t>
              </a:r>
              <a:endParaRPr lang="en-CA" dirty="0"/>
            </a:p>
          </p:txBody>
        </p:sp>
        <p:sp>
          <p:nvSpPr>
            <p:cNvPr id="1407" name="Nakusp"/>
            <p:cNvSpPr/>
            <p:nvPr/>
          </p:nvSpPr>
          <p:spPr>
            <a:xfrm>
              <a:off x="4500570" y="614363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3" name="Golden"/>
            <p:cNvSpPr/>
            <p:nvPr/>
          </p:nvSpPr>
          <p:spPr>
            <a:xfrm>
              <a:off x="4857760" y="578644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4" name="Revelsoke"/>
            <p:cNvSpPr/>
            <p:nvPr/>
          </p:nvSpPr>
          <p:spPr>
            <a:xfrm>
              <a:off x="4572008" y="571500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6" name="Vernon/Salmon Arm"/>
            <p:cNvSpPr/>
            <p:nvPr/>
          </p:nvSpPr>
          <p:spPr>
            <a:xfrm>
              <a:off x="4214818" y="578644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4" name="Kelowna"/>
            <p:cNvSpPr/>
            <p:nvPr/>
          </p:nvSpPr>
          <p:spPr>
            <a:xfrm>
              <a:off x="4071942" y="607219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5" name="Penticton"/>
            <p:cNvSpPr/>
            <p:nvPr/>
          </p:nvSpPr>
          <p:spPr>
            <a:xfrm>
              <a:off x="3867152" y="6357950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3" name="S Penticton"/>
            <p:cNvSpPr/>
            <p:nvPr/>
          </p:nvSpPr>
          <p:spPr>
            <a:xfrm>
              <a:off x="3867152" y="621507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dirty="0" smtClean="0"/>
                <a:t>S </a:t>
              </a:r>
              <a:r>
                <a:rPr lang="en-CA" dirty="0" err="1" smtClean="0"/>
                <a:t>Penti</a:t>
              </a:r>
              <a:endParaRPr lang="en-CA" dirty="0"/>
            </a:p>
          </p:txBody>
        </p:sp>
        <p:sp>
          <p:nvSpPr>
            <p:cNvPr id="1402" name="Hope/Princeton"/>
            <p:cNvSpPr/>
            <p:nvPr/>
          </p:nvSpPr>
          <p:spPr>
            <a:xfrm>
              <a:off x="3643314" y="621507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74" name="Merrit"/>
            <p:cNvSpPr/>
            <p:nvPr/>
          </p:nvSpPr>
          <p:spPr>
            <a:xfrm>
              <a:off x="3714752" y="585788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73" name="Kamploops"/>
            <p:cNvSpPr/>
            <p:nvPr/>
          </p:nvSpPr>
          <p:spPr>
            <a:xfrm>
              <a:off x="3938590" y="571500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71" name="Lilloet"/>
            <p:cNvSpPr/>
            <p:nvPr/>
          </p:nvSpPr>
          <p:spPr>
            <a:xfrm>
              <a:off x="3571876" y="550069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>
                <a:solidFill>
                  <a:srgbClr val="FF0000"/>
                </a:solidFill>
              </a:endParaRPr>
            </a:p>
          </p:txBody>
        </p:sp>
        <p:sp>
          <p:nvSpPr>
            <p:cNvPr id="1372" name="Ashcroft?"/>
            <p:cNvSpPr/>
            <p:nvPr/>
          </p:nvSpPr>
          <p:spPr>
            <a:xfrm>
              <a:off x="3714752" y="557213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66" name="Hundred Mile House"/>
            <p:cNvSpPr/>
            <p:nvPr/>
          </p:nvSpPr>
          <p:spPr>
            <a:xfrm>
              <a:off x="3857628" y="514350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26" name="Williams Lake"/>
            <p:cNvSpPr/>
            <p:nvPr/>
          </p:nvSpPr>
          <p:spPr>
            <a:xfrm>
              <a:off x="3786190" y="485775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67" name="Quesnel"/>
            <p:cNvSpPr/>
            <p:nvPr/>
          </p:nvSpPr>
          <p:spPr>
            <a:xfrm>
              <a:off x="3857628" y="450056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6" name="Barkerville"/>
            <p:cNvSpPr/>
            <p:nvPr/>
          </p:nvSpPr>
          <p:spPr>
            <a:xfrm>
              <a:off x="4071942" y="4500562"/>
              <a:ext cx="428628" cy="4286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68" name="Prince George"/>
            <p:cNvSpPr/>
            <p:nvPr/>
          </p:nvSpPr>
          <p:spPr>
            <a:xfrm>
              <a:off x="4000504" y="407193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69" name="Vanderhoof"/>
            <p:cNvSpPr/>
            <p:nvPr/>
          </p:nvSpPr>
          <p:spPr>
            <a:xfrm>
              <a:off x="3714752" y="392905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70" name="Burns Lake"/>
            <p:cNvSpPr/>
            <p:nvPr/>
          </p:nvSpPr>
          <p:spPr>
            <a:xfrm>
              <a:off x="3429000" y="3643306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2" name="Smithers"/>
            <p:cNvSpPr/>
            <p:nvPr/>
          </p:nvSpPr>
          <p:spPr>
            <a:xfrm>
              <a:off x="3286124" y="321467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1" name="Terrace"/>
            <p:cNvSpPr/>
            <p:nvPr/>
          </p:nvSpPr>
          <p:spPr>
            <a:xfrm>
              <a:off x="2928934" y="3214678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0" name="Kitimat"/>
            <p:cNvSpPr/>
            <p:nvPr/>
          </p:nvSpPr>
          <p:spPr>
            <a:xfrm>
              <a:off x="2857496" y="3357554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3" name="Priince Rupert"/>
            <p:cNvSpPr/>
            <p:nvPr/>
          </p:nvSpPr>
          <p:spPr>
            <a:xfrm>
              <a:off x="2571744" y="3071802"/>
              <a:ext cx="428628" cy="428628"/>
            </a:xfrm>
            <a:prstGeom prst="ellipse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01" name="Haida Gui"/>
            <p:cNvSpPr/>
            <p:nvPr/>
          </p:nvSpPr>
          <p:spPr>
            <a:xfrm>
              <a:off x="2143116" y="2928926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6" name="Tumber Ridge"/>
            <p:cNvSpPr/>
            <p:nvPr/>
          </p:nvSpPr>
          <p:spPr>
            <a:xfrm>
              <a:off x="4572008" y="3714744"/>
              <a:ext cx="428628" cy="4286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7" name="Chetwynd"/>
            <p:cNvSpPr/>
            <p:nvPr/>
          </p:nvSpPr>
          <p:spPr>
            <a:xfrm>
              <a:off x="4572008" y="3428992"/>
              <a:ext cx="428628" cy="4286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9" name="Dawson Creek"/>
            <p:cNvSpPr/>
            <p:nvPr/>
          </p:nvSpPr>
          <p:spPr>
            <a:xfrm>
              <a:off x="4857760" y="3571868"/>
              <a:ext cx="428628" cy="428628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8" name="Fort St John"/>
            <p:cNvSpPr/>
            <p:nvPr/>
          </p:nvSpPr>
          <p:spPr>
            <a:xfrm>
              <a:off x="4857760" y="3286116"/>
              <a:ext cx="428628" cy="428628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15" name="Fort Nelson"/>
            <p:cNvSpPr/>
            <p:nvPr/>
          </p:nvSpPr>
          <p:spPr>
            <a:xfrm>
              <a:off x="5000636" y="2071670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5" name="Whitehorse"/>
            <p:cNvSpPr/>
            <p:nvPr/>
          </p:nvSpPr>
          <p:spPr>
            <a:xfrm>
              <a:off x="3429000" y="214282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84" name="Dawson City"/>
            <p:cNvSpPr/>
            <p:nvPr/>
          </p:nvSpPr>
          <p:spPr>
            <a:xfrm>
              <a:off x="3643314" y="-32"/>
              <a:ext cx="428628" cy="42862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447" name="KMC Roadtrip" hidden="1"/>
          <p:cNvGrpSpPr/>
          <p:nvPr/>
        </p:nvGrpSpPr>
        <p:grpSpPr>
          <a:xfrm>
            <a:off x="2132856" y="177087"/>
            <a:ext cx="3528392" cy="6879177"/>
            <a:chOff x="2132856" y="177087"/>
            <a:chExt cx="3528392" cy="6879177"/>
          </a:xfrm>
        </p:grpSpPr>
        <p:sp>
          <p:nvSpPr>
            <p:cNvPr id="1448" name="Freeform 1447"/>
            <p:cNvSpPr/>
            <p:nvPr/>
          </p:nvSpPr>
          <p:spPr>
            <a:xfrm>
              <a:off x="3240042" y="4360578"/>
              <a:ext cx="898543" cy="1924883"/>
            </a:xfrm>
            <a:custGeom>
              <a:avLst/>
              <a:gdLst>
                <a:gd name="connsiteX0" fmla="*/ 0 w 898543"/>
                <a:gd name="connsiteY0" fmla="*/ 1749517 h 1924883"/>
                <a:gd name="connsiteX1" fmla="*/ 31713 w 898543"/>
                <a:gd name="connsiteY1" fmla="*/ 1760088 h 1924883"/>
                <a:gd name="connsiteX2" fmla="*/ 68712 w 898543"/>
                <a:gd name="connsiteY2" fmla="*/ 1770659 h 1924883"/>
                <a:gd name="connsiteX3" fmla="*/ 84568 w 898543"/>
                <a:gd name="connsiteY3" fmla="*/ 1781230 h 1924883"/>
                <a:gd name="connsiteX4" fmla="*/ 95140 w 898543"/>
                <a:gd name="connsiteY4" fmla="*/ 1797087 h 1924883"/>
                <a:gd name="connsiteX5" fmla="*/ 116282 w 898543"/>
                <a:gd name="connsiteY5" fmla="*/ 1844657 h 1924883"/>
                <a:gd name="connsiteX6" fmla="*/ 153281 w 898543"/>
                <a:gd name="connsiteY6" fmla="*/ 1855228 h 1924883"/>
                <a:gd name="connsiteX7" fmla="*/ 174423 w 898543"/>
                <a:gd name="connsiteY7" fmla="*/ 1871084 h 1924883"/>
                <a:gd name="connsiteX8" fmla="*/ 190279 w 898543"/>
                <a:gd name="connsiteY8" fmla="*/ 1881656 h 1924883"/>
                <a:gd name="connsiteX9" fmla="*/ 206136 w 898543"/>
                <a:gd name="connsiteY9" fmla="*/ 1897512 h 1924883"/>
                <a:gd name="connsiteX10" fmla="*/ 232564 w 898543"/>
                <a:gd name="connsiteY10" fmla="*/ 1913369 h 1924883"/>
                <a:gd name="connsiteX11" fmla="*/ 248420 w 898543"/>
                <a:gd name="connsiteY11" fmla="*/ 1923940 h 1924883"/>
                <a:gd name="connsiteX12" fmla="*/ 343560 w 898543"/>
                <a:gd name="connsiteY12" fmla="*/ 1918654 h 1924883"/>
                <a:gd name="connsiteX13" fmla="*/ 354131 w 898543"/>
                <a:gd name="connsiteY13" fmla="*/ 1902798 h 1924883"/>
                <a:gd name="connsiteX14" fmla="*/ 364703 w 898543"/>
                <a:gd name="connsiteY14" fmla="*/ 1892227 h 1924883"/>
                <a:gd name="connsiteX15" fmla="*/ 396416 w 898543"/>
                <a:gd name="connsiteY15" fmla="*/ 1881656 h 1924883"/>
                <a:gd name="connsiteX16" fmla="*/ 417558 w 898543"/>
                <a:gd name="connsiteY16" fmla="*/ 1860513 h 1924883"/>
                <a:gd name="connsiteX17" fmla="*/ 533840 w 898543"/>
                <a:gd name="connsiteY17" fmla="*/ 1855228 h 1924883"/>
                <a:gd name="connsiteX18" fmla="*/ 554982 w 898543"/>
                <a:gd name="connsiteY18" fmla="*/ 1849942 h 1924883"/>
                <a:gd name="connsiteX19" fmla="*/ 586696 w 898543"/>
                <a:gd name="connsiteY19" fmla="*/ 1812943 h 1924883"/>
                <a:gd name="connsiteX20" fmla="*/ 602552 w 898543"/>
                <a:gd name="connsiteY20" fmla="*/ 1807658 h 1924883"/>
                <a:gd name="connsiteX21" fmla="*/ 618409 w 898543"/>
                <a:gd name="connsiteY21" fmla="*/ 1797087 h 1924883"/>
                <a:gd name="connsiteX22" fmla="*/ 628980 w 898543"/>
                <a:gd name="connsiteY22" fmla="*/ 1775945 h 1924883"/>
                <a:gd name="connsiteX23" fmla="*/ 644837 w 898543"/>
                <a:gd name="connsiteY23" fmla="*/ 1760088 h 1924883"/>
                <a:gd name="connsiteX24" fmla="*/ 644837 w 898543"/>
                <a:gd name="connsiteY24" fmla="*/ 1627949 h 1924883"/>
                <a:gd name="connsiteX25" fmla="*/ 639551 w 898543"/>
                <a:gd name="connsiteY25" fmla="*/ 1606807 h 1924883"/>
                <a:gd name="connsiteX26" fmla="*/ 623694 w 898543"/>
                <a:gd name="connsiteY26" fmla="*/ 1585665 h 1924883"/>
                <a:gd name="connsiteX27" fmla="*/ 613123 w 898543"/>
                <a:gd name="connsiteY27" fmla="*/ 1569808 h 1924883"/>
                <a:gd name="connsiteX28" fmla="*/ 607838 w 898543"/>
                <a:gd name="connsiteY28" fmla="*/ 1553951 h 1924883"/>
                <a:gd name="connsiteX29" fmla="*/ 613123 w 898543"/>
                <a:gd name="connsiteY29" fmla="*/ 1516953 h 1924883"/>
                <a:gd name="connsiteX30" fmla="*/ 628980 w 898543"/>
                <a:gd name="connsiteY30" fmla="*/ 1474668 h 1924883"/>
                <a:gd name="connsiteX31" fmla="*/ 634266 w 898543"/>
                <a:gd name="connsiteY31" fmla="*/ 1427098 h 1924883"/>
                <a:gd name="connsiteX32" fmla="*/ 650122 w 898543"/>
                <a:gd name="connsiteY32" fmla="*/ 1395385 h 1924883"/>
                <a:gd name="connsiteX33" fmla="*/ 665979 w 898543"/>
                <a:gd name="connsiteY33" fmla="*/ 1363672 h 1924883"/>
                <a:gd name="connsiteX34" fmla="*/ 671264 w 898543"/>
                <a:gd name="connsiteY34" fmla="*/ 1347815 h 1924883"/>
                <a:gd name="connsiteX35" fmla="*/ 650122 w 898543"/>
                <a:gd name="connsiteY35" fmla="*/ 1231533 h 1924883"/>
                <a:gd name="connsiteX36" fmla="*/ 655408 w 898543"/>
                <a:gd name="connsiteY36" fmla="*/ 1189249 h 1924883"/>
                <a:gd name="connsiteX37" fmla="*/ 702978 w 898543"/>
                <a:gd name="connsiteY37" fmla="*/ 1162821 h 1924883"/>
                <a:gd name="connsiteX38" fmla="*/ 718834 w 898543"/>
                <a:gd name="connsiteY38" fmla="*/ 1146964 h 1924883"/>
                <a:gd name="connsiteX39" fmla="*/ 739976 w 898543"/>
                <a:gd name="connsiteY39" fmla="*/ 1115251 h 1924883"/>
                <a:gd name="connsiteX40" fmla="*/ 755833 w 898543"/>
                <a:gd name="connsiteY40" fmla="*/ 1099394 h 1924883"/>
                <a:gd name="connsiteX41" fmla="*/ 776975 w 898543"/>
                <a:gd name="connsiteY41" fmla="*/ 1067681 h 1924883"/>
                <a:gd name="connsiteX42" fmla="*/ 798118 w 898543"/>
                <a:gd name="connsiteY42" fmla="*/ 1041253 h 1924883"/>
                <a:gd name="connsiteX43" fmla="*/ 803403 w 898543"/>
                <a:gd name="connsiteY43" fmla="*/ 1009540 h 1924883"/>
                <a:gd name="connsiteX44" fmla="*/ 808689 w 898543"/>
                <a:gd name="connsiteY44" fmla="*/ 993683 h 1924883"/>
                <a:gd name="connsiteX45" fmla="*/ 792832 w 898543"/>
                <a:gd name="connsiteY45" fmla="*/ 924971 h 1924883"/>
                <a:gd name="connsiteX46" fmla="*/ 782261 w 898543"/>
                <a:gd name="connsiteY46" fmla="*/ 893258 h 1924883"/>
                <a:gd name="connsiteX47" fmla="*/ 776975 w 898543"/>
                <a:gd name="connsiteY47" fmla="*/ 872116 h 1924883"/>
                <a:gd name="connsiteX48" fmla="*/ 766404 w 898543"/>
                <a:gd name="connsiteY48" fmla="*/ 856259 h 1924883"/>
                <a:gd name="connsiteX49" fmla="*/ 755833 w 898543"/>
                <a:gd name="connsiteY49" fmla="*/ 819260 h 1924883"/>
                <a:gd name="connsiteX50" fmla="*/ 745262 w 898543"/>
                <a:gd name="connsiteY50" fmla="*/ 803404 h 1924883"/>
                <a:gd name="connsiteX51" fmla="*/ 734691 w 898543"/>
                <a:gd name="connsiteY51" fmla="*/ 771690 h 1924883"/>
                <a:gd name="connsiteX52" fmla="*/ 729405 w 898543"/>
                <a:gd name="connsiteY52" fmla="*/ 734691 h 1924883"/>
                <a:gd name="connsiteX53" fmla="*/ 724120 w 898543"/>
                <a:gd name="connsiteY53" fmla="*/ 687121 h 1924883"/>
                <a:gd name="connsiteX54" fmla="*/ 718834 w 898543"/>
                <a:gd name="connsiteY54" fmla="*/ 655408 h 1924883"/>
                <a:gd name="connsiteX55" fmla="*/ 724120 w 898543"/>
                <a:gd name="connsiteY55" fmla="*/ 517984 h 1924883"/>
                <a:gd name="connsiteX56" fmla="*/ 729405 w 898543"/>
                <a:gd name="connsiteY56" fmla="*/ 491556 h 1924883"/>
                <a:gd name="connsiteX57" fmla="*/ 739976 w 898543"/>
                <a:gd name="connsiteY57" fmla="*/ 470414 h 1924883"/>
                <a:gd name="connsiteX58" fmla="*/ 745262 w 898543"/>
                <a:gd name="connsiteY58" fmla="*/ 454557 h 1924883"/>
                <a:gd name="connsiteX59" fmla="*/ 761119 w 898543"/>
                <a:gd name="connsiteY59" fmla="*/ 443986 h 1924883"/>
                <a:gd name="connsiteX60" fmla="*/ 771690 w 898543"/>
                <a:gd name="connsiteY60" fmla="*/ 428130 h 1924883"/>
                <a:gd name="connsiteX61" fmla="*/ 782261 w 898543"/>
                <a:gd name="connsiteY61" fmla="*/ 417558 h 1924883"/>
                <a:gd name="connsiteX62" fmla="*/ 787546 w 898543"/>
                <a:gd name="connsiteY62" fmla="*/ 401702 h 1924883"/>
                <a:gd name="connsiteX63" fmla="*/ 798118 w 898543"/>
                <a:gd name="connsiteY63" fmla="*/ 380560 h 1924883"/>
                <a:gd name="connsiteX64" fmla="*/ 813974 w 898543"/>
                <a:gd name="connsiteY64" fmla="*/ 306562 h 1924883"/>
                <a:gd name="connsiteX65" fmla="*/ 813974 w 898543"/>
                <a:gd name="connsiteY65" fmla="*/ 306562 h 1924883"/>
                <a:gd name="connsiteX66" fmla="*/ 824545 w 898543"/>
                <a:gd name="connsiteY66" fmla="*/ 264277 h 1924883"/>
                <a:gd name="connsiteX67" fmla="*/ 829831 w 898543"/>
                <a:gd name="connsiteY67" fmla="*/ 216708 h 1924883"/>
                <a:gd name="connsiteX68" fmla="*/ 840402 w 898543"/>
                <a:gd name="connsiteY68" fmla="*/ 169138 h 1924883"/>
                <a:gd name="connsiteX69" fmla="*/ 850973 w 898543"/>
                <a:gd name="connsiteY69" fmla="*/ 137424 h 1924883"/>
                <a:gd name="connsiteX70" fmla="*/ 856259 w 898543"/>
                <a:gd name="connsiteY70" fmla="*/ 121568 h 1924883"/>
                <a:gd name="connsiteX71" fmla="*/ 877401 w 898543"/>
                <a:gd name="connsiteY71" fmla="*/ 89854 h 1924883"/>
                <a:gd name="connsiteX72" fmla="*/ 882686 w 898543"/>
                <a:gd name="connsiteY72" fmla="*/ 31713 h 1924883"/>
                <a:gd name="connsiteX73" fmla="*/ 893257 w 898543"/>
                <a:gd name="connsiteY73" fmla="*/ 15857 h 1924883"/>
                <a:gd name="connsiteX74" fmla="*/ 898543 w 898543"/>
                <a:gd name="connsiteY74" fmla="*/ 0 h 192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898543" h="1924883">
                  <a:moveTo>
                    <a:pt x="0" y="1749517"/>
                  </a:moveTo>
                  <a:cubicBezTo>
                    <a:pt x="10571" y="1753041"/>
                    <a:pt x="20903" y="1757386"/>
                    <a:pt x="31713" y="1760088"/>
                  </a:cubicBezTo>
                  <a:cubicBezTo>
                    <a:pt x="38491" y="1761782"/>
                    <a:pt x="61126" y="1766866"/>
                    <a:pt x="68712" y="1770659"/>
                  </a:cubicBezTo>
                  <a:cubicBezTo>
                    <a:pt x="74394" y="1773500"/>
                    <a:pt x="79283" y="1777706"/>
                    <a:pt x="84568" y="1781230"/>
                  </a:cubicBezTo>
                  <a:cubicBezTo>
                    <a:pt x="88092" y="1786516"/>
                    <a:pt x="92560" y="1791282"/>
                    <a:pt x="95140" y="1797087"/>
                  </a:cubicBezTo>
                  <a:cubicBezTo>
                    <a:pt x="100041" y="1808114"/>
                    <a:pt x="103908" y="1834758"/>
                    <a:pt x="116282" y="1844657"/>
                  </a:cubicBezTo>
                  <a:cubicBezTo>
                    <a:pt x="119727" y="1847413"/>
                    <a:pt x="151903" y="1854883"/>
                    <a:pt x="153281" y="1855228"/>
                  </a:cubicBezTo>
                  <a:cubicBezTo>
                    <a:pt x="160328" y="1860513"/>
                    <a:pt x="167255" y="1865964"/>
                    <a:pt x="174423" y="1871084"/>
                  </a:cubicBezTo>
                  <a:cubicBezTo>
                    <a:pt x="179592" y="1874776"/>
                    <a:pt x="185399" y="1877589"/>
                    <a:pt x="190279" y="1881656"/>
                  </a:cubicBezTo>
                  <a:cubicBezTo>
                    <a:pt x="196021" y="1886441"/>
                    <a:pt x="200156" y="1893027"/>
                    <a:pt x="206136" y="1897512"/>
                  </a:cubicBezTo>
                  <a:cubicBezTo>
                    <a:pt x="214355" y="1903676"/>
                    <a:pt x="223852" y="1907924"/>
                    <a:pt x="232564" y="1913369"/>
                  </a:cubicBezTo>
                  <a:cubicBezTo>
                    <a:pt x="237951" y="1916736"/>
                    <a:pt x="243135" y="1920416"/>
                    <a:pt x="248420" y="1923940"/>
                  </a:cubicBezTo>
                  <a:cubicBezTo>
                    <a:pt x="280133" y="1922178"/>
                    <a:pt x="312415" y="1924883"/>
                    <a:pt x="343560" y="1918654"/>
                  </a:cubicBezTo>
                  <a:cubicBezTo>
                    <a:pt x="349789" y="1917408"/>
                    <a:pt x="350163" y="1907758"/>
                    <a:pt x="354131" y="1902798"/>
                  </a:cubicBezTo>
                  <a:cubicBezTo>
                    <a:pt x="357244" y="1898907"/>
                    <a:pt x="360246" y="1894456"/>
                    <a:pt x="364703" y="1892227"/>
                  </a:cubicBezTo>
                  <a:cubicBezTo>
                    <a:pt x="374669" y="1887244"/>
                    <a:pt x="396416" y="1881656"/>
                    <a:pt x="396416" y="1881656"/>
                  </a:cubicBezTo>
                  <a:cubicBezTo>
                    <a:pt x="403463" y="1874608"/>
                    <a:pt x="407771" y="1862395"/>
                    <a:pt x="417558" y="1860513"/>
                  </a:cubicBezTo>
                  <a:cubicBezTo>
                    <a:pt x="455661" y="1853186"/>
                    <a:pt x="495154" y="1858204"/>
                    <a:pt x="533840" y="1855228"/>
                  </a:cubicBezTo>
                  <a:cubicBezTo>
                    <a:pt x="541083" y="1854671"/>
                    <a:pt x="547935" y="1851704"/>
                    <a:pt x="554982" y="1849942"/>
                  </a:cubicBezTo>
                  <a:cubicBezTo>
                    <a:pt x="561745" y="1839797"/>
                    <a:pt x="575710" y="1816605"/>
                    <a:pt x="586696" y="1812943"/>
                  </a:cubicBezTo>
                  <a:lnTo>
                    <a:pt x="602552" y="1807658"/>
                  </a:lnTo>
                  <a:cubicBezTo>
                    <a:pt x="607838" y="1804134"/>
                    <a:pt x="614342" y="1801967"/>
                    <a:pt x="618409" y="1797087"/>
                  </a:cubicBezTo>
                  <a:cubicBezTo>
                    <a:pt x="623453" y="1791034"/>
                    <a:pt x="624400" y="1782357"/>
                    <a:pt x="628980" y="1775945"/>
                  </a:cubicBezTo>
                  <a:cubicBezTo>
                    <a:pt x="633325" y="1769862"/>
                    <a:pt x="639551" y="1765374"/>
                    <a:pt x="644837" y="1760088"/>
                  </a:cubicBezTo>
                  <a:cubicBezTo>
                    <a:pt x="652120" y="1694531"/>
                    <a:pt x="653101" y="1710587"/>
                    <a:pt x="644837" y="1627949"/>
                  </a:cubicBezTo>
                  <a:cubicBezTo>
                    <a:pt x="644114" y="1620721"/>
                    <a:pt x="642800" y="1613304"/>
                    <a:pt x="639551" y="1606807"/>
                  </a:cubicBezTo>
                  <a:cubicBezTo>
                    <a:pt x="635611" y="1598928"/>
                    <a:pt x="628814" y="1592833"/>
                    <a:pt x="623694" y="1585665"/>
                  </a:cubicBezTo>
                  <a:cubicBezTo>
                    <a:pt x="620002" y="1580496"/>
                    <a:pt x="616647" y="1575094"/>
                    <a:pt x="613123" y="1569808"/>
                  </a:cubicBezTo>
                  <a:cubicBezTo>
                    <a:pt x="611361" y="1564522"/>
                    <a:pt x="607838" y="1559523"/>
                    <a:pt x="607838" y="1553951"/>
                  </a:cubicBezTo>
                  <a:cubicBezTo>
                    <a:pt x="607838" y="1541493"/>
                    <a:pt x="610680" y="1529169"/>
                    <a:pt x="613123" y="1516953"/>
                  </a:cubicBezTo>
                  <a:cubicBezTo>
                    <a:pt x="614780" y="1508670"/>
                    <a:pt x="627630" y="1478043"/>
                    <a:pt x="628980" y="1474668"/>
                  </a:cubicBezTo>
                  <a:cubicBezTo>
                    <a:pt x="630742" y="1458811"/>
                    <a:pt x="631643" y="1442835"/>
                    <a:pt x="634266" y="1427098"/>
                  </a:cubicBezTo>
                  <a:cubicBezTo>
                    <a:pt x="637587" y="1407170"/>
                    <a:pt x="640990" y="1413648"/>
                    <a:pt x="650122" y="1395385"/>
                  </a:cubicBezTo>
                  <a:cubicBezTo>
                    <a:pt x="672002" y="1351624"/>
                    <a:pt x="635688" y="1409107"/>
                    <a:pt x="665979" y="1363672"/>
                  </a:cubicBezTo>
                  <a:cubicBezTo>
                    <a:pt x="667741" y="1358386"/>
                    <a:pt x="671818" y="1353359"/>
                    <a:pt x="671264" y="1347815"/>
                  </a:cubicBezTo>
                  <a:cubicBezTo>
                    <a:pt x="668940" y="1324574"/>
                    <a:pt x="656915" y="1265495"/>
                    <a:pt x="650122" y="1231533"/>
                  </a:cubicBezTo>
                  <a:cubicBezTo>
                    <a:pt x="651884" y="1217438"/>
                    <a:pt x="648251" y="1201518"/>
                    <a:pt x="655408" y="1189249"/>
                  </a:cubicBezTo>
                  <a:cubicBezTo>
                    <a:pt x="664183" y="1174205"/>
                    <a:pt x="687160" y="1168093"/>
                    <a:pt x="702978" y="1162821"/>
                  </a:cubicBezTo>
                  <a:cubicBezTo>
                    <a:pt x="708263" y="1157535"/>
                    <a:pt x="714245" y="1152864"/>
                    <a:pt x="718834" y="1146964"/>
                  </a:cubicBezTo>
                  <a:cubicBezTo>
                    <a:pt x="726634" y="1136935"/>
                    <a:pt x="730992" y="1124235"/>
                    <a:pt x="739976" y="1115251"/>
                  </a:cubicBezTo>
                  <a:lnTo>
                    <a:pt x="755833" y="1099394"/>
                  </a:lnTo>
                  <a:cubicBezTo>
                    <a:pt x="765123" y="1071528"/>
                    <a:pt x="754980" y="1094077"/>
                    <a:pt x="776975" y="1067681"/>
                  </a:cubicBezTo>
                  <a:cubicBezTo>
                    <a:pt x="810297" y="1027693"/>
                    <a:pt x="767375" y="1071993"/>
                    <a:pt x="798118" y="1041253"/>
                  </a:cubicBezTo>
                  <a:cubicBezTo>
                    <a:pt x="799880" y="1030682"/>
                    <a:pt x="801078" y="1020002"/>
                    <a:pt x="803403" y="1009540"/>
                  </a:cubicBezTo>
                  <a:cubicBezTo>
                    <a:pt x="804612" y="1004101"/>
                    <a:pt x="808689" y="999255"/>
                    <a:pt x="808689" y="993683"/>
                  </a:cubicBezTo>
                  <a:cubicBezTo>
                    <a:pt x="808689" y="966240"/>
                    <a:pt x="801205" y="950090"/>
                    <a:pt x="792832" y="924971"/>
                  </a:cubicBezTo>
                  <a:cubicBezTo>
                    <a:pt x="792829" y="924961"/>
                    <a:pt x="782264" y="893269"/>
                    <a:pt x="782261" y="893258"/>
                  </a:cubicBezTo>
                  <a:cubicBezTo>
                    <a:pt x="780499" y="886211"/>
                    <a:pt x="779837" y="878793"/>
                    <a:pt x="776975" y="872116"/>
                  </a:cubicBezTo>
                  <a:cubicBezTo>
                    <a:pt x="774473" y="866277"/>
                    <a:pt x="769928" y="861545"/>
                    <a:pt x="766404" y="856259"/>
                  </a:cubicBezTo>
                  <a:cubicBezTo>
                    <a:pt x="764710" y="849481"/>
                    <a:pt x="759626" y="826846"/>
                    <a:pt x="755833" y="819260"/>
                  </a:cubicBezTo>
                  <a:cubicBezTo>
                    <a:pt x="752992" y="813578"/>
                    <a:pt x="747842" y="809209"/>
                    <a:pt x="745262" y="803404"/>
                  </a:cubicBezTo>
                  <a:cubicBezTo>
                    <a:pt x="740736" y="793221"/>
                    <a:pt x="734691" y="771690"/>
                    <a:pt x="734691" y="771690"/>
                  </a:cubicBezTo>
                  <a:cubicBezTo>
                    <a:pt x="732929" y="759357"/>
                    <a:pt x="730950" y="747053"/>
                    <a:pt x="729405" y="734691"/>
                  </a:cubicBezTo>
                  <a:cubicBezTo>
                    <a:pt x="727426" y="718860"/>
                    <a:pt x="726229" y="702935"/>
                    <a:pt x="724120" y="687121"/>
                  </a:cubicBezTo>
                  <a:cubicBezTo>
                    <a:pt x="722704" y="676498"/>
                    <a:pt x="720596" y="665979"/>
                    <a:pt x="718834" y="655408"/>
                  </a:cubicBezTo>
                  <a:cubicBezTo>
                    <a:pt x="720596" y="609600"/>
                    <a:pt x="721169" y="563731"/>
                    <a:pt x="724120" y="517984"/>
                  </a:cubicBezTo>
                  <a:cubicBezTo>
                    <a:pt x="724698" y="509019"/>
                    <a:pt x="726564" y="500079"/>
                    <a:pt x="729405" y="491556"/>
                  </a:cubicBezTo>
                  <a:cubicBezTo>
                    <a:pt x="731897" y="484081"/>
                    <a:pt x="736872" y="477656"/>
                    <a:pt x="739976" y="470414"/>
                  </a:cubicBezTo>
                  <a:cubicBezTo>
                    <a:pt x="742171" y="465293"/>
                    <a:pt x="741781" y="458908"/>
                    <a:pt x="745262" y="454557"/>
                  </a:cubicBezTo>
                  <a:cubicBezTo>
                    <a:pt x="749230" y="449597"/>
                    <a:pt x="755833" y="447510"/>
                    <a:pt x="761119" y="443986"/>
                  </a:cubicBezTo>
                  <a:cubicBezTo>
                    <a:pt x="764643" y="438701"/>
                    <a:pt x="767722" y="433090"/>
                    <a:pt x="771690" y="428130"/>
                  </a:cubicBezTo>
                  <a:cubicBezTo>
                    <a:pt x="774803" y="424239"/>
                    <a:pt x="779697" y="421831"/>
                    <a:pt x="782261" y="417558"/>
                  </a:cubicBezTo>
                  <a:cubicBezTo>
                    <a:pt x="785127" y="412781"/>
                    <a:pt x="785351" y="406823"/>
                    <a:pt x="787546" y="401702"/>
                  </a:cubicBezTo>
                  <a:cubicBezTo>
                    <a:pt x="790650" y="394460"/>
                    <a:pt x="794594" y="387607"/>
                    <a:pt x="798118" y="380560"/>
                  </a:cubicBezTo>
                  <a:cubicBezTo>
                    <a:pt x="805791" y="334515"/>
                    <a:pt x="800804" y="359243"/>
                    <a:pt x="813974" y="306562"/>
                  </a:cubicBezTo>
                  <a:lnTo>
                    <a:pt x="813974" y="306562"/>
                  </a:lnTo>
                  <a:cubicBezTo>
                    <a:pt x="820353" y="274671"/>
                    <a:pt x="816419" y="288657"/>
                    <a:pt x="824545" y="264277"/>
                  </a:cubicBezTo>
                  <a:cubicBezTo>
                    <a:pt x="826307" y="248421"/>
                    <a:pt x="827575" y="232502"/>
                    <a:pt x="829831" y="216708"/>
                  </a:cubicBezTo>
                  <a:cubicBezTo>
                    <a:pt x="831204" y="207096"/>
                    <a:pt x="837252" y="179638"/>
                    <a:pt x="840402" y="169138"/>
                  </a:cubicBezTo>
                  <a:cubicBezTo>
                    <a:pt x="843604" y="158465"/>
                    <a:pt x="847449" y="147995"/>
                    <a:pt x="850973" y="137424"/>
                  </a:cubicBezTo>
                  <a:cubicBezTo>
                    <a:pt x="852735" y="132139"/>
                    <a:pt x="853169" y="126204"/>
                    <a:pt x="856259" y="121568"/>
                  </a:cubicBezTo>
                  <a:lnTo>
                    <a:pt x="877401" y="89854"/>
                  </a:lnTo>
                  <a:cubicBezTo>
                    <a:pt x="879163" y="70474"/>
                    <a:pt x="878609" y="50741"/>
                    <a:pt x="882686" y="31713"/>
                  </a:cubicBezTo>
                  <a:cubicBezTo>
                    <a:pt x="884017" y="25502"/>
                    <a:pt x="890416" y="21539"/>
                    <a:pt x="893257" y="15857"/>
                  </a:cubicBezTo>
                  <a:cubicBezTo>
                    <a:pt x="895749" y="10874"/>
                    <a:pt x="898543" y="0"/>
                    <a:pt x="898543" y="0"/>
                  </a:cubicBezTo>
                </a:path>
              </a:pathLst>
            </a:cu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9" name="Line Callout 2 95"/>
            <p:cNvSpPr/>
            <p:nvPr/>
          </p:nvSpPr>
          <p:spPr>
            <a:xfrm>
              <a:off x="3789040" y="539552"/>
              <a:ext cx="576064" cy="108000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Mon May 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0" name="Line Callout 2 95"/>
            <p:cNvSpPr/>
            <p:nvPr/>
          </p:nvSpPr>
          <p:spPr>
            <a:xfrm>
              <a:off x="3573016" y="4283968"/>
              <a:ext cx="504056" cy="10800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Sat  May 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1" name="Line Callout 2 95"/>
            <p:cNvSpPr/>
            <p:nvPr/>
          </p:nvSpPr>
          <p:spPr>
            <a:xfrm>
              <a:off x="3356992" y="4139952"/>
              <a:ext cx="576064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Tue May 12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2" name="Line Callout 2 95"/>
            <p:cNvSpPr/>
            <p:nvPr/>
          </p:nvSpPr>
          <p:spPr>
            <a:xfrm>
              <a:off x="3068960" y="3887936"/>
              <a:ext cx="576064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Thur May 14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3" name="Line Callout 2 95"/>
            <p:cNvSpPr/>
            <p:nvPr/>
          </p:nvSpPr>
          <p:spPr>
            <a:xfrm>
              <a:off x="3501008" y="3347864"/>
              <a:ext cx="576064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Mon May 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4" name="Line Callout 2 95"/>
            <p:cNvSpPr/>
            <p:nvPr/>
          </p:nvSpPr>
          <p:spPr>
            <a:xfrm>
              <a:off x="2852936" y="3059832"/>
              <a:ext cx="288032" cy="2880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600" dirty="0" smtClean="0">
                  <a:ln w="3175">
                    <a:noFill/>
                  </a:ln>
                  <a:solidFill>
                    <a:schemeClr val="tx1"/>
                  </a:solidFill>
                </a:rPr>
                <a:t>Tues May 12</a:t>
              </a:r>
              <a:endParaRPr lang="en-CA" sz="6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5" name="Line Callout 2 95"/>
            <p:cNvSpPr/>
            <p:nvPr/>
          </p:nvSpPr>
          <p:spPr>
            <a:xfrm>
              <a:off x="2492896" y="3563888"/>
              <a:ext cx="576064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Wed May 13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6" name="Line Callout 2 95"/>
            <p:cNvSpPr/>
            <p:nvPr/>
          </p:nvSpPr>
          <p:spPr>
            <a:xfrm>
              <a:off x="2132856" y="3131840"/>
              <a:ext cx="576064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Thur May 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7" name="Line Callout 2 95"/>
            <p:cNvSpPr/>
            <p:nvPr/>
          </p:nvSpPr>
          <p:spPr>
            <a:xfrm>
              <a:off x="2132856" y="3239840"/>
              <a:ext cx="576064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Tues May 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8" name="Line Callout 2 95"/>
            <p:cNvSpPr/>
            <p:nvPr/>
          </p:nvSpPr>
          <p:spPr>
            <a:xfrm>
              <a:off x="5085184" y="3203848"/>
              <a:ext cx="576064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Mon May 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59" name="Line Callout 2 95"/>
            <p:cNvSpPr/>
            <p:nvPr/>
          </p:nvSpPr>
          <p:spPr>
            <a:xfrm>
              <a:off x="4221088" y="3635896"/>
              <a:ext cx="576064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Thur May 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0" name="Line Callout 2 95"/>
            <p:cNvSpPr/>
            <p:nvPr/>
          </p:nvSpPr>
          <p:spPr>
            <a:xfrm>
              <a:off x="4077072" y="4644008"/>
              <a:ext cx="576064" cy="108000"/>
            </a:xfrm>
            <a:prstGeom prst="rect">
              <a:avLst/>
            </a:prstGeom>
            <a:solidFill>
              <a:srgbClr val="EE0C8D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Thur May 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1" name="Line Callout 2 95"/>
            <p:cNvSpPr/>
            <p:nvPr/>
          </p:nvSpPr>
          <p:spPr>
            <a:xfrm>
              <a:off x="3429000" y="5040064"/>
              <a:ext cx="576064" cy="108000"/>
            </a:xfrm>
            <a:prstGeom prst="rect">
              <a:avLst/>
            </a:prstGeom>
            <a:solidFill>
              <a:srgbClr val="EE0C8D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Wed Jun 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2" name="Line Callout 2 95"/>
            <p:cNvSpPr/>
            <p:nvPr/>
          </p:nvSpPr>
          <p:spPr>
            <a:xfrm>
              <a:off x="4221088" y="6948264"/>
              <a:ext cx="576064" cy="10800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Sat Jun 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3" name="Line Callout 2 95"/>
            <p:cNvSpPr/>
            <p:nvPr/>
          </p:nvSpPr>
          <p:spPr>
            <a:xfrm>
              <a:off x="4581128" y="2267744"/>
              <a:ext cx="576064" cy="10800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Sat May 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4" name="Line Callout 2 95"/>
            <p:cNvSpPr/>
            <p:nvPr/>
          </p:nvSpPr>
          <p:spPr>
            <a:xfrm>
              <a:off x="3645024" y="3455888"/>
              <a:ext cx="504056" cy="10800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Su  May 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5" name="Line Callout 2 95"/>
            <p:cNvSpPr/>
            <p:nvPr/>
          </p:nvSpPr>
          <p:spPr>
            <a:xfrm>
              <a:off x="2564904" y="2915816"/>
              <a:ext cx="504056" cy="10800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Su 5/6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6" name="Line Callout 2 95"/>
            <p:cNvSpPr/>
            <p:nvPr/>
          </p:nvSpPr>
          <p:spPr>
            <a:xfrm>
              <a:off x="3140968" y="467544"/>
              <a:ext cx="504056" cy="10800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Su 11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7" name="Line Callout 2 95"/>
            <p:cNvSpPr/>
            <p:nvPr/>
          </p:nvSpPr>
          <p:spPr>
            <a:xfrm>
              <a:off x="3717032" y="179512"/>
              <a:ext cx="504056" cy="108000"/>
            </a:xfrm>
            <a:prstGeom prst="rect">
              <a:avLst/>
            </a:prstGeom>
            <a:solidFill>
              <a:srgbClr val="92D05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Su 14/15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8" name="Line Callout 2 95"/>
            <p:cNvSpPr/>
            <p:nvPr/>
          </p:nvSpPr>
          <p:spPr>
            <a:xfrm>
              <a:off x="4437112" y="2123728"/>
              <a:ext cx="504056" cy="108000"/>
            </a:xfrm>
            <a:prstGeom prst="rect">
              <a:avLst/>
            </a:prstGeom>
            <a:solidFill>
              <a:srgbClr val="EE0C8D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Fri 22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69" name="Line Callout 2 95"/>
            <p:cNvSpPr/>
            <p:nvPr/>
          </p:nvSpPr>
          <p:spPr>
            <a:xfrm>
              <a:off x="3789040" y="683568"/>
              <a:ext cx="504056" cy="108000"/>
            </a:xfrm>
            <a:prstGeom prst="rect">
              <a:avLst/>
            </a:prstGeom>
            <a:solidFill>
              <a:srgbClr val="EE0C8D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Su 16/19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70" name="Freeform 1469"/>
            <p:cNvSpPr/>
            <p:nvPr/>
          </p:nvSpPr>
          <p:spPr>
            <a:xfrm>
              <a:off x="2827769" y="586999"/>
              <a:ext cx="1585046" cy="3757722"/>
            </a:xfrm>
            <a:custGeom>
              <a:avLst/>
              <a:gdLst>
                <a:gd name="connsiteX0" fmla="*/ 1289674 w 1585046"/>
                <a:gd name="connsiteY0" fmla="*/ 3757722 h 3757722"/>
                <a:gd name="connsiteX1" fmla="*/ 1263246 w 1585046"/>
                <a:gd name="connsiteY1" fmla="*/ 3752437 h 3757722"/>
                <a:gd name="connsiteX2" fmla="*/ 1199819 w 1585046"/>
                <a:gd name="connsiteY2" fmla="*/ 3694296 h 3757722"/>
                <a:gd name="connsiteX3" fmla="*/ 1178677 w 1585046"/>
                <a:gd name="connsiteY3" fmla="*/ 3678439 h 3757722"/>
                <a:gd name="connsiteX4" fmla="*/ 1157535 w 1585046"/>
                <a:gd name="connsiteY4" fmla="*/ 3646726 h 3757722"/>
                <a:gd name="connsiteX5" fmla="*/ 1146964 w 1585046"/>
                <a:gd name="connsiteY5" fmla="*/ 3620298 h 3757722"/>
                <a:gd name="connsiteX6" fmla="*/ 1136393 w 1585046"/>
                <a:gd name="connsiteY6" fmla="*/ 3604441 h 3757722"/>
                <a:gd name="connsiteX7" fmla="*/ 1131107 w 1585046"/>
                <a:gd name="connsiteY7" fmla="*/ 3583299 h 3757722"/>
                <a:gd name="connsiteX8" fmla="*/ 1099394 w 1585046"/>
                <a:gd name="connsiteY8" fmla="*/ 3556872 h 3757722"/>
                <a:gd name="connsiteX9" fmla="*/ 1072966 w 1585046"/>
                <a:gd name="connsiteY9" fmla="*/ 3551586 h 3757722"/>
                <a:gd name="connsiteX10" fmla="*/ 1041253 w 1585046"/>
                <a:gd name="connsiteY10" fmla="*/ 3530444 h 3757722"/>
                <a:gd name="connsiteX11" fmla="*/ 1025396 w 1585046"/>
                <a:gd name="connsiteY11" fmla="*/ 3525158 h 3757722"/>
                <a:gd name="connsiteX12" fmla="*/ 993683 w 1585046"/>
                <a:gd name="connsiteY12" fmla="*/ 3509302 h 3757722"/>
                <a:gd name="connsiteX13" fmla="*/ 972541 w 1585046"/>
                <a:gd name="connsiteY13" fmla="*/ 3504016 h 3757722"/>
                <a:gd name="connsiteX14" fmla="*/ 935542 w 1585046"/>
                <a:gd name="connsiteY14" fmla="*/ 3493445 h 3757722"/>
                <a:gd name="connsiteX15" fmla="*/ 914400 w 1585046"/>
                <a:gd name="connsiteY15" fmla="*/ 3440589 h 3757722"/>
                <a:gd name="connsiteX16" fmla="*/ 898543 w 1585046"/>
                <a:gd name="connsiteY16" fmla="*/ 3419447 h 3757722"/>
                <a:gd name="connsiteX17" fmla="*/ 882686 w 1585046"/>
                <a:gd name="connsiteY17" fmla="*/ 3393019 h 3757722"/>
                <a:gd name="connsiteX18" fmla="*/ 872115 w 1585046"/>
                <a:gd name="connsiteY18" fmla="*/ 3371877 h 3757722"/>
                <a:gd name="connsiteX19" fmla="*/ 861544 w 1585046"/>
                <a:gd name="connsiteY19" fmla="*/ 3356021 h 3757722"/>
                <a:gd name="connsiteX20" fmla="*/ 845688 w 1585046"/>
                <a:gd name="connsiteY20" fmla="*/ 3313736 h 3757722"/>
                <a:gd name="connsiteX21" fmla="*/ 835117 w 1585046"/>
                <a:gd name="connsiteY21" fmla="*/ 3292594 h 3757722"/>
                <a:gd name="connsiteX22" fmla="*/ 824545 w 1585046"/>
                <a:gd name="connsiteY22" fmla="*/ 3282023 h 3757722"/>
                <a:gd name="connsiteX23" fmla="*/ 803403 w 1585046"/>
                <a:gd name="connsiteY23" fmla="*/ 3239739 h 3757722"/>
                <a:gd name="connsiteX24" fmla="*/ 792832 w 1585046"/>
                <a:gd name="connsiteY24" fmla="*/ 3213311 h 3757722"/>
                <a:gd name="connsiteX25" fmla="*/ 782261 w 1585046"/>
                <a:gd name="connsiteY25" fmla="*/ 3197454 h 3757722"/>
                <a:gd name="connsiteX26" fmla="*/ 776976 w 1585046"/>
                <a:gd name="connsiteY26" fmla="*/ 3181598 h 3757722"/>
                <a:gd name="connsiteX27" fmla="*/ 750548 w 1585046"/>
                <a:gd name="connsiteY27" fmla="*/ 3155170 h 3757722"/>
                <a:gd name="connsiteX28" fmla="*/ 718834 w 1585046"/>
                <a:gd name="connsiteY28" fmla="*/ 3144599 h 3757722"/>
                <a:gd name="connsiteX29" fmla="*/ 676550 w 1585046"/>
                <a:gd name="connsiteY29" fmla="*/ 3149884 h 3757722"/>
                <a:gd name="connsiteX30" fmla="*/ 644837 w 1585046"/>
                <a:gd name="connsiteY30" fmla="*/ 3160455 h 3757722"/>
                <a:gd name="connsiteX31" fmla="*/ 639551 w 1585046"/>
                <a:gd name="connsiteY31" fmla="*/ 3139313 h 3757722"/>
                <a:gd name="connsiteX32" fmla="*/ 628980 w 1585046"/>
                <a:gd name="connsiteY32" fmla="*/ 2801038 h 3757722"/>
                <a:gd name="connsiteX33" fmla="*/ 634266 w 1585046"/>
                <a:gd name="connsiteY33" fmla="*/ 2753468 h 3757722"/>
                <a:gd name="connsiteX34" fmla="*/ 639551 w 1585046"/>
                <a:gd name="connsiteY34" fmla="*/ 2732326 h 3757722"/>
                <a:gd name="connsiteX35" fmla="*/ 623695 w 1585046"/>
                <a:gd name="connsiteY35" fmla="*/ 2742897 h 3757722"/>
                <a:gd name="connsiteX36" fmla="*/ 597267 w 1585046"/>
                <a:gd name="connsiteY36" fmla="*/ 2753468 h 3757722"/>
                <a:gd name="connsiteX37" fmla="*/ 549697 w 1585046"/>
                <a:gd name="connsiteY37" fmla="*/ 2758754 h 3757722"/>
                <a:gd name="connsiteX38" fmla="*/ 533840 w 1585046"/>
                <a:gd name="connsiteY38" fmla="*/ 2769325 h 3757722"/>
                <a:gd name="connsiteX39" fmla="*/ 512698 w 1585046"/>
                <a:gd name="connsiteY39" fmla="*/ 2774610 h 3757722"/>
                <a:gd name="connsiteX40" fmla="*/ 475699 w 1585046"/>
                <a:gd name="connsiteY40" fmla="*/ 2785181 h 3757722"/>
                <a:gd name="connsiteX41" fmla="*/ 459843 w 1585046"/>
                <a:gd name="connsiteY41" fmla="*/ 2795752 h 3757722"/>
                <a:gd name="connsiteX42" fmla="*/ 433415 w 1585046"/>
                <a:gd name="connsiteY42" fmla="*/ 2801038 h 3757722"/>
                <a:gd name="connsiteX43" fmla="*/ 396416 w 1585046"/>
                <a:gd name="connsiteY43" fmla="*/ 2811609 h 3757722"/>
                <a:gd name="connsiteX44" fmla="*/ 359417 w 1585046"/>
                <a:gd name="connsiteY44" fmla="*/ 2832751 h 3757722"/>
                <a:gd name="connsiteX45" fmla="*/ 327704 w 1585046"/>
                <a:gd name="connsiteY45" fmla="*/ 2843322 h 3757722"/>
                <a:gd name="connsiteX46" fmla="*/ 322418 w 1585046"/>
                <a:gd name="connsiteY46" fmla="*/ 2869750 h 3757722"/>
                <a:gd name="connsiteX47" fmla="*/ 274848 w 1585046"/>
                <a:gd name="connsiteY47" fmla="*/ 2927891 h 3757722"/>
                <a:gd name="connsiteX48" fmla="*/ 258992 w 1585046"/>
                <a:gd name="connsiteY48" fmla="*/ 2943748 h 3757722"/>
                <a:gd name="connsiteX49" fmla="*/ 243135 w 1585046"/>
                <a:gd name="connsiteY49" fmla="*/ 2959604 h 3757722"/>
                <a:gd name="connsiteX50" fmla="*/ 221993 w 1585046"/>
                <a:gd name="connsiteY50" fmla="*/ 2986032 h 3757722"/>
                <a:gd name="connsiteX51" fmla="*/ 216707 w 1585046"/>
                <a:gd name="connsiteY51" fmla="*/ 3001889 h 3757722"/>
                <a:gd name="connsiteX52" fmla="*/ 200851 w 1585046"/>
                <a:gd name="connsiteY52" fmla="*/ 2991318 h 3757722"/>
                <a:gd name="connsiteX53" fmla="*/ 221993 w 1585046"/>
                <a:gd name="connsiteY53" fmla="*/ 2954319 h 3757722"/>
                <a:gd name="connsiteX54" fmla="*/ 253706 w 1585046"/>
                <a:gd name="connsiteY54" fmla="*/ 2933177 h 3757722"/>
                <a:gd name="connsiteX55" fmla="*/ 274848 w 1585046"/>
                <a:gd name="connsiteY55" fmla="*/ 2901463 h 3757722"/>
                <a:gd name="connsiteX56" fmla="*/ 285419 w 1585046"/>
                <a:gd name="connsiteY56" fmla="*/ 2885607 h 3757722"/>
                <a:gd name="connsiteX57" fmla="*/ 306562 w 1585046"/>
                <a:gd name="connsiteY57" fmla="*/ 2832751 h 3757722"/>
                <a:gd name="connsiteX58" fmla="*/ 301276 w 1585046"/>
                <a:gd name="connsiteY58" fmla="*/ 2769325 h 3757722"/>
                <a:gd name="connsiteX59" fmla="*/ 295991 w 1585046"/>
                <a:gd name="connsiteY59" fmla="*/ 2748183 h 3757722"/>
                <a:gd name="connsiteX60" fmla="*/ 269563 w 1585046"/>
                <a:gd name="connsiteY60" fmla="*/ 2727040 h 3757722"/>
                <a:gd name="connsiteX61" fmla="*/ 253706 w 1585046"/>
                <a:gd name="connsiteY61" fmla="*/ 2721755 h 3757722"/>
                <a:gd name="connsiteX62" fmla="*/ 237849 w 1585046"/>
                <a:gd name="connsiteY62" fmla="*/ 2711184 h 3757722"/>
                <a:gd name="connsiteX63" fmla="*/ 221993 w 1585046"/>
                <a:gd name="connsiteY63" fmla="*/ 2695327 h 3757722"/>
                <a:gd name="connsiteX64" fmla="*/ 179708 w 1585046"/>
                <a:gd name="connsiteY64" fmla="*/ 2684756 h 3757722"/>
                <a:gd name="connsiteX65" fmla="*/ 121567 w 1585046"/>
                <a:gd name="connsiteY65" fmla="*/ 2663614 h 3757722"/>
                <a:gd name="connsiteX66" fmla="*/ 84569 w 1585046"/>
                <a:gd name="connsiteY66" fmla="*/ 2653043 h 3757722"/>
                <a:gd name="connsiteX67" fmla="*/ 15856 w 1585046"/>
                <a:gd name="connsiteY67" fmla="*/ 2658328 h 3757722"/>
                <a:gd name="connsiteX68" fmla="*/ 0 w 1585046"/>
                <a:gd name="connsiteY68" fmla="*/ 2674185 h 3757722"/>
                <a:gd name="connsiteX69" fmla="*/ 15856 w 1585046"/>
                <a:gd name="connsiteY69" fmla="*/ 2679470 h 3757722"/>
                <a:gd name="connsiteX70" fmla="*/ 31713 w 1585046"/>
                <a:gd name="connsiteY70" fmla="*/ 2674185 h 3757722"/>
                <a:gd name="connsiteX71" fmla="*/ 68712 w 1585046"/>
                <a:gd name="connsiteY71" fmla="*/ 2653043 h 3757722"/>
                <a:gd name="connsiteX72" fmla="*/ 89854 w 1585046"/>
                <a:gd name="connsiteY72" fmla="*/ 2647757 h 3757722"/>
                <a:gd name="connsiteX73" fmla="*/ 163852 w 1585046"/>
                <a:gd name="connsiteY73" fmla="*/ 2631900 h 3757722"/>
                <a:gd name="connsiteX74" fmla="*/ 258992 w 1585046"/>
                <a:gd name="connsiteY74" fmla="*/ 2653043 h 3757722"/>
                <a:gd name="connsiteX75" fmla="*/ 301276 w 1585046"/>
                <a:gd name="connsiteY75" fmla="*/ 2663614 h 3757722"/>
                <a:gd name="connsiteX76" fmla="*/ 306562 w 1585046"/>
                <a:gd name="connsiteY76" fmla="*/ 2684756 h 3757722"/>
                <a:gd name="connsiteX77" fmla="*/ 322418 w 1585046"/>
                <a:gd name="connsiteY77" fmla="*/ 2700613 h 3757722"/>
                <a:gd name="connsiteX78" fmla="*/ 332989 w 1585046"/>
                <a:gd name="connsiteY78" fmla="*/ 2716469 h 3757722"/>
                <a:gd name="connsiteX79" fmla="*/ 348846 w 1585046"/>
                <a:gd name="connsiteY79" fmla="*/ 2748183 h 3757722"/>
                <a:gd name="connsiteX80" fmla="*/ 354132 w 1585046"/>
                <a:gd name="connsiteY80" fmla="*/ 2785181 h 3757722"/>
                <a:gd name="connsiteX81" fmla="*/ 385845 w 1585046"/>
                <a:gd name="connsiteY81" fmla="*/ 2779896 h 3757722"/>
                <a:gd name="connsiteX82" fmla="*/ 443986 w 1585046"/>
                <a:gd name="connsiteY82" fmla="*/ 2769325 h 3757722"/>
                <a:gd name="connsiteX83" fmla="*/ 491556 w 1585046"/>
                <a:gd name="connsiteY83" fmla="*/ 2753468 h 3757722"/>
                <a:gd name="connsiteX84" fmla="*/ 507413 w 1585046"/>
                <a:gd name="connsiteY84" fmla="*/ 2742897 h 3757722"/>
                <a:gd name="connsiteX85" fmla="*/ 539126 w 1585046"/>
                <a:gd name="connsiteY85" fmla="*/ 2732326 h 3757722"/>
                <a:gd name="connsiteX86" fmla="*/ 549697 w 1585046"/>
                <a:gd name="connsiteY86" fmla="*/ 2716469 h 3757722"/>
                <a:gd name="connsiteX87" fmla="*/ 570839 w 1585046"/>
                <a:gd name="connsiteY87" fmla="*/ 2705898 h 3757722"/>
                <a:gd name="connsiteX88" fmla="*/ 591981 w 1585046"/>
                <a:gd name="connsiteY88" fmla="*/ 2690041 h 3757722"/>
                <a:gd name="connsiteX89" fmla="*/ 618409 w 1585046"/>
                <a:gd name="connsiteY89" fmla="*/ 2695327 h 3757722"/>
                <a:gd name="connsiteX90" fmla="*/ 623695 w 1585046"/>
                <a:gd name="connsiteY90" fmla="*/ 2711184 h 3757722"/>
                <a:gd name="connsiteX91" fmla="*/ 591981 w 1585046"/>
                <a:gd name="connsiteY91" fmla="*/ 2705898 h 3757722"/>
                <a:gd name="connsiteX92" fmla="*/ 597267 w 1585046"/>
                <a:gd name="connsiteY92" fmla="*/ 2653043 h 3757722"/>
                <a:gd name="connsiteX93" fmla="*/ 607838 w 1585046"/>
                <a:gd name="connsiteY93" fmla="*/ 2637186 h 3757722"/>
                <a:gd name="connsiteX94" fmla="*/ 623695 w 1585046"/>
                <a:gd name="connsiteY94" fmla="*/ 2605473 h 3757722"/>
                <a:gd name="connsiteX95" fmla="*/ 628980 w 1585046"/>
                <a:gd name="connsiteY95" fmla="*/ 2584330 h 3757722"/>
                <a:gd name="connsiteX96" fmla="*/ 639551 w 1585046"/>
                <a:gd name="connsiteY96" fmla="*/ 2568474 h 3757722"/>
                <a:gd name="connsiteX97" fmla="*/ 634266 w 1585046"/>
                <a:gd name="connsiteY97" fmla="*/ 2277769 h 3757722"/>
                <a:gd name="connsiteX98" fmla="*/ 618409 w 1585046"/>
                <a:gd name="connsiteY98" fmla="*/ 2224913 h 3757722"/>
                <a:gd name="connsiteX99" fmla="*/ 613123 w 1585046"/>
                <a:gd name="connsiteY99" fmla="*/ 2209056 h 3757722"/>
                <a:gd name="connsiteX100" fmla="*/ 628980 w 1585046"/>
                <a:gd name="connsiteY100" fmla="*/ 2103346 h 3757722"/>
                <a:gd name="connsiteX101" fmla="*/ 650122 w 1585046"/>
                <a:gd name="connsiteY101" fmla="*/ 2071632 h 3757722"/>
                <a:gd name="connsiteX102" fmla="*/ 665979 w 1585046"/>
                <a:gd name="connsiteY102" fmla="*/ 1976492 h 3757722"/>
                <a:gd name="connsiteX103" fmla="*/ 671265 w 1585046"/>
                <a:gd name="connsiteY103" fmla="*/ 1950065 h 3757722"/>
                <a:gd name="connsiteX104" fmla="*/ 681836 w 1585046"/>
                <a:gd name="connsiteY104" fmla="*/ 1918351 h 3757722"/>
                <a:gd name="connsiteX105" fmla="*/ 676550 w 1585046"/>
                <a:gd name="connsiteY105" fmla="*/ 1786213 h 3757722"/>
                <a:gd name="connsiteX106" fmla="*/ 665979 w 1585046"/>
                <a:gd name="connsiteY106" fmla="*/ 1754499 h 3757722"/>
                <a:gd name="connsiteX107" fmla="*/ 676550 w 1585046"/>
                <a:gd name="connsiteY107" fmla="*/ 1627646 h 3757722"/>
                <a:gd name="connsiteX108" fmla="*/ 687121 w 1585046"/>
                <a:gd name="connsiteY108" fmla="*/ 1611789 h 3757722"/>
                <a:gd name="connsiteX109" fmla="*/ 708263 w 1585046"/>
                <a:gd name="connsiteY109" fmla="*/ 1601218 h 3757722"/>
                <a:gd name="connsiteX110" fmla="*/ 718834 w 1585046"/>
                <a:gd name="connsiteY110" fmla="*/ 1585362 h 3757722"/>
                <a:gd name="connsiteX111" fmla="*/ 724120 w 1585046"/>
                <a:gd name="connsiteY111" fmla="*/ 1569505 h 3757722"/>
                <a:gd name="connsiteX112" fmla="*/ 755833 w 1585046"/>
                <a:gd name="connsiteY112" fmla="*/ 1553648 h 3757722"/>
                <a:gd name="connsiteX113" fmla="*/ 776976 w 1585046"/>
                <a:gd name="connsiteY113" fmla="*/ 1521935 h 3757722"/>
                <a:gd name="connsiteX114" fmla="*/ 798118 w 1585046"/>
                <a:gd name="connsiteY114" fmla="*/ 1490222 h 3757722"/>
                <a:gd name="connsiteX115" fmla="*/ 845688 w 1585046"/>
                <a:gd name="connsiteY115" fmla="*/ 1453223 h 3757722"/>
                <a:gd name="connsiteX116" fmla="*/ 856259 w 1585046"/>
                <a:gd name="connsiteY116" fmla="*/ 1432081 h 3757722"/>
                <a:gd name="connsiteX117" fmla="*/ 866830 w 1585046"/>
                <a:gd name="connsiteY117" fmla="*/ 1384511 h 3757722"/>
                <a:gd name="connsiteX118" fmla="*/ 872115 w 1585046"/>
                <a:gd name="connsiteY118" fmla="*/ 1363369 h 3757722"/>
                <a:gd name="connsiteX119" fmla="*/ 903829 w 1585046"/>
                <a:gd name="connsiteY119" fmla="*/ 1347512 h 3757722"/>
                <a:gd name="connsiteX120" fmla="*/ 919685 w 1585046"/>
                <a:gd name="connsiteY120" fmla="*/ 1336941 h 3757722"/>
                <a:gd name="connsiteX121" fmla="*/ 935542 w 1585046"/>
                <a:gd name="connsiteY121" fmla="*/ 1331655 h 3757722"/>
                <a:gd name="connsiteX122" fmla="*/ 967255 w 1585046"/>
                <a:gd name="connsiteY122" fmla="*/ 1315799 h 3757722"/>
                <a:gd name="connsiteX123" fmla="*/ 993683 w 1585046"/>
                <a:gd name="connsiteY123" fmla="*/ 1294656 h 3757722"/>
                <a:gd name="connsiteX124" fmla="*/ 1004254 w 1585046"/>
                <a:gd name="connsiteY124" fmla="*/ 1278800 h 3757722"/>
                <a:gd name="connsiteX125" fmla="*/ 1046539 w 1585046"/>
                <a:gd name="connsiteY125" fmla="*/ 1236515 h 3757722"/>
                <a:gd name="connsiteX126" fmla="*/ 1067681 w 1585046"/>
                <a:gd name="connsiteY126" fmla="*/ 1188946 h 3757722"/>
                <a:gd name="connsiteX127" fmla="*/ 1078252 w 1585046"/>
                <a:gd name="connsiteY127" fmla="*/ 1178374 h 3757722"/>
                <a:gd name="connsiteX128" fmla="*/ 1088823 w 1585046"/>
                <a:gd name="connsiteY128" fmla="*/ 1162518 h 3757722"/>
                <a:gd name="connsiteX129" fmla="*/ 1115251 w 1585046"/>
                <a:gd name="connsiteY129" fmla="*/ 1130804 h 3757722"/>
                <a:gd name="connsiteX130" fmla="*/ 1136393 w 1585046"/>
                <a:gd name="connsiteY130" fmla="*/ 1083235 h 3757722"/>
                <a:gd name="connsiteX131" fmla="*/ 1173392 w 1585046"/>
                <a:gd name="connsiteY131" fmla="*/ 1062092 h 3757722"/>
                <a:gd name="connsiteX132" fmla="*/ 1215676 w 1585046"/>
                <a:gd name="connsiteY132" fmla="*/ 1035665 h 3757722"/>
                <a:gd name="connsiteX133" fmla="*/ 1236818 w 1585046"/>
                <a:gd name="connsiteY133" fmla="*/ 1009237 h 3757722"/>
                <a:gd name="connsiteX134" fmla="*/ 1247389 w 1585046"/>
                <a:gd name="connsiteY134" fmla="*/ 988095 h 3757722"/>
                <a:gd name="connsiteX135" fmla="*/ 1263246 w 1585046"/>
                <a:gd name="connsiteY135" fmla="*/ 972238 h 3757722"/>
                <a:gd name="connsiteX136" fmla="*/ 1331958 w 1585046"/>
                <a:gd name="connsiteY136" fmla="*/ 945810 h 3757722"/>
                <a:gd name="connsiteX137" fmla="*/ 1368957 w 1585046"/>
                <a:gd name="connsiteY137" fmla="*/ 924668 h 3757722"/>
                <a:gd name="connsiteX138" fmla="*/ 1384814 w 1585046"/>
                <a:gd name="connsiteY138" fmla="*/ 919383 h 3757722"/>
                <a:gd name="connsiteX139" fmla="*/ 1411241 w 1585046"/>
                <a:gd name="connsiteY139" fmla="*/ 903526 h 3757722"/>
                <a:gd name="connsiteX140" fmla="*/ 1421813 w 1585046"/>
                <a:gd name="connsiteY140" fmla="*/ 892955 h 3757722"/>
                <a:gd name="connsiteX141" fmla="*/ 1437669 w 1585046"/>
                <a:gd name="connsiteY141" fmla="*/ 882384 h 3757722"/>
                <a:gd name="connsiteX142" fmla="*/ 1453526 w 1585046"/>
                <a:gd name="connsiteY142" fmla="*/ 866527 h 3757722"/>
                <a:gd name="connsiteX143" fmla="*/ 1474668 w 1585046"/>
                <a:gd name="connsiteY143" fmla="*/ 850670 h 3757722"/>
                <a:gd name="connsiteX144" fmla="*/ 1485239 w 1585046"/>
                <a:gd name="connsiteY144" fmla="*/ 824243 h 3757722"/>
                <a:gd name="connsiteX145" fmla="*/ 1538095 w 1585046"/>
                <a:gd name="connsiteY145" fmla="*/ 760816 h 3757722"/>
                <a:gd name="connsiteX146" fmla="*/ 1559237 w 1585046"/>
                <a:gd name="connsiteY146" fmla="*/ 755530 h 3757722"/>
                <a:gd name="connsiteX147" fmla="*/ 1575093 w 1585046"/>
                <a:gd name="connsiteY147" fmla="*/ 739674 h 3757722"/>
                <a:gd name="connsiteX148" fmla="*/ 1569808 w 1585046"/>
                <a:gd name="connsiteY148" fmla="*/ 692104 h 3757722"/>
                <a:gd name="connsiteX149" fmla="*/ 1516952 w 1585046"/>
                <a:gd name="connsiteY149" fmla="*/ 655105 h 3757722"/>
                <a:gd name="connsiteX150" fmla="*/ 1495810 w 1585046"/>
                <a:gd name="connsiteY150" fmla="*/ 649819 h 3757722"/>
                <a:gd name="connsiteX151" fmla="*/ 1469382 w 1585046"/>
                <a:gd name="connsiteY151" fmla="*/ 633963 h 3757722"/>
                <a:gd name="connsiteX152" fmla="*/ 1442955 w 1585046"/>
                <a:gd name="connsiteY152" fmla="*/ 628677 h 3757722"/>
                <a:gd name="connsiteX153" fmla="*/ 1421813 w 1585046"/>
                <a:gd name="connsiteY153" fmla="*/ 623392 h 3757722"/>
                <a:gd name="connsiteX154" fmla="*/ 1411241 w 1585046"/>
                <a:gd name="connsiteY154" fmla="*/ 607535 h 3757722"/>
                <a:gd name="connsiteX155" fmla="*/ 1405956 w 1585046"/>
                <a:gd name="connsiteY155" fmla="*/ 591678 h 3757722"/>
                <a:gd name="connsiteX156" fmla="*/ 1363671 w 1585046"/>
                <a:gd name="connsiteY156" fmla="*/ 570536 h 3757722"/>
                <a:gd name="connsiteX157" fmla="*/ 1294959 w 1585046"/>
                <a:gd name="connsiteY157" fmla="*/ 544109 h 3757722"/>
                <a:gd name="connsiteX158" fmla="*/ 1268532 w 1585046"/>
                <a:gd name="connsiteY158" fmla="*/ 533537 h 3757722"/>
                <a:gd name="connsiteX159" fmla="*/ 1252675 w 1585046"/>
                <a:gd name="connsiteY159" fmla="*/ 528252 h 3757722"/>
                <a:gd name="connsiteX160" fmla="*/ 1226247 w 1585046"/>
                <a:gd name="connsiteY160" fmla="*/ 517681 h 3757722"/>
                <a:gd name="connsiteX161" fmla="*/ 1199819 w 1585046"/>
                <a:gd name="connsiteY161" fmla="*/ 512395 h 3757722"/>
                <a:gd name="connsiteX162" fmla="*/ 1136393 w 1585046"/>
                <a:gd name="connsiteY162" fmla="*/ 517681 h 3757722"/>
                <a:gd name="connsiteX163" fmla="*/ 1115251 w 1585046"/>
                <a:gd name="connsiteY163" fmla="*/ 512395 h 3757722"/>
                <a:gd name="connsiteX164" fmla="*/ 1094108 w 1585046"/>
                <a:gd name="connsiteY164" fmla="*/ 480682 h 3757722"/>
                <a:gd name="connsiteX165" fmla="*/ 1057110 w 1585046"/>
                <a:gd name="connsiteY165" fmla="*/ 438398 h 3757722"/>
                <a:gd name="connsiteX166" fmla="*/ 1046539 w 1585046"/>
                <a:gd name="connsiteY166" fmla="*/ 406684 h 3757722"/>
                <a:gd name="connsiteX167" fmla="*/ 1041253 w 1585046"/>
                <a:gd name="connsiteY167" fmla="*/ 364400 h 3757722"/>
                <a:gd name="connsiteX168" fmla="*/ 1030682 w 1585046"/>
                <a:gd name="connsiteY168" fmla="*/ 343258 h 3757722"/>
                <a:gd name="connsiteX169" fmla="*/ 1020111 w 1585046"/>
                <a:gd name="connsiteY169" fmla="*/ 306259 h 3757722"/>
                <a:gd name="connsiteX170" fmla="*/ 1004254 w 1585046"/>
                <a:gd name="connsiteY170" fmla="*/ 290402 h 3757722"/>
                <a:gd name="connsiteX171" fmla="*/ 993683 w 1585046"/>
                <a:gd name="connsiteY171" fmla="*/ 200548 h 3757722"/>
                <a:gd name="connsiteX172" fmla="*/ 983112 w 1585046"/>
                <a:gd name="connsiteY172" fmla="*/ 174120 h 3757722"/>
                <a:gd name="connsiteX173" fmla="*/ 977826 w 1585046"/>
                <a:gd name="connsiteY173" fmla="*/ 142407 h 3757722"/>
                <a:gd name="connsiteX174" fmla="*/ 972541 w 1585046"/>
                <a:gd name="connsiteY174" fmla="*/ 126550 h 3757722"/>
                <a:gd name="connsiteX175" fmla="*/ 977826 w 1585046"/>
                <a:gd name="connsiteY175" fmla="*/ 110693 h 3757722"/>
                <a:gd name="connsiteX176" fmla="*/ 972541 w 1585046"/>
                <a:gd name="connsiteY176" fmla="*/ 20839 h 3757722"/>
                <a:gd name="connsiteX177" fmla="*/ 967255 w 1585046"/>
                <a:gd name="connsiteY177" fmla="*/ 4983 h 3757722"/>
                <a:gd name="connsiteX178" fmla="*/ 961970 w 1585046"/>
                <a:gd name="connsiteY178" fmla="*/ 41981 h 3757722"/>
                <a:gd name="connsiteX179" fmla="*/ 972541 w 1585046"/>
                <a:gd name="connsiteY179" fmla="*/ 78980 h 3757722"/>
                <a:gd name="connsiteX180" fmla="*/ 993683 w 1585046"/>
                <a:gd name="connsiteY180" fmla="*/ 115979 h 3757722"/>
                <a:gd name="connsiteX181" fmla="*/ 972541 w 1585046"/>
                <a:gd name="connsiteY181" fmla="*/ 115979 h 375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1585046" h="3757722">
                  <a:moveTo>
                    <a:pt x="1289674" y="3757722"/>
                  </a:moveTo>
                  <a:cubicBezTo>
                    <a:pt x="1280865" y="3755960"/>
                    <a:pt x="1270585" y="3757618"/>
                    <a:pt x="1263246" y="3752437"/>
                  </a:cubicBezTo>
                  <a:cubicBezTo>
                    <a:pt x="1239814" y="3735897"/>
                    <a:pt x="1221404" y="3713183"/>
                    <a:pt x="1199819" y="3694296"/>
                  </a:cubicBezTo>
                  <a:cubicBezTo>
                    <a:pt x="1193189" y="3688495"/>
                    <a:pt x="1185724" y="3683725"/>
                    <a:pt x="1178677" y="3678439"/>
                  </a:cubicBezTo>
                  <a:cubicBezTo>
                    <a:pt x="1164706" y="3636523"/>
                    <a:pt x="1185815" y="3691974"/>
                    <a:pt x="1157535" y="3646726"/>
                  </a:cubicBezTo>
                  <a:cubicBezTo>
                    <a:pt x="1152506" y="3638680"/>
                    <a:pt x="1151207" y="3628784"/>
                    <a:pt x="1146964" y="3620298"/>
                  </a:cubicBezTo>
                  <a:cubicBezTo>
                    <a:pt x="1144123" y="3614616"/>
                    <a:pt x="1139917" y="3609727"/>
                    <a:pt x="1136393" y="3604441"/>
                  </a:cubicBezTo>
                  <a:cubicBezTo>
                    <a:pt x="1134631" y="3597394"/>
                    <a:pt x="1134711" y="3589606"/>
                    <a:pt x="1131107" y="3583299"/>
                  </a:cubicBezTo>
                  <a:cubicBezTo>
                    <a:pt x="1127367" y="3576755"/>
                    <a:pt x="1107355" y="3559857"/>
                    <a:pt x="1099394" y="3556872"/>
                  </a:cubicBezTo>
                  <a:cubicBezTo>
                    <a:pt x="1090982" y="3553718"/>
                    <a:pt x="1081775" y="3553348"/>
                    <a:pt x="1072966" y="3551586"/>
                  </a:cubicBezTo>
                  <a:cubicBezTo>
                    <a:pt x="1062395" y="3544539"/>
                    <a:pt x="1052359" y="3536614"/>
                    <a:pt x="1041253" y="3530444"/>
                  </a:cubicBezTo>
                  <a:cubicBezTo>
                    <a:pt x="1036383" y="3527738"/>
                    <a:pt x="1030487" y="3527421"/>
                    <a:pt x="1025396" y="3525158"/>
                  </a:cubicBezTo>
                  <a:cubicBezTo>
                    <a:pt x="1014596" y="3520358"/>
                    <a:pt x="1004656" y="3513691"/>
                    <a:pt x="993683" y="3509302"/>
                  </a:cubicBezTo>
                  <a:cubicBezTo>
                    <a:pt x="986938" y="3506604"/>
                    <a:pt x="979526" y="3506012"/>
                    <a:pt x="972541" y="3504016"/>
                  </a:cubicBezTo>
                  <a:cubicBezTo>
                    <a:pt x="919503" y="3488861"/>
                    <a:pt x="1001581" y="3509953"/>
                    <a:pt x="935542" y="3493445"/>
                  </a:cubicBezTo>
                  <a:cubicBezTo>
                    <a:pt x="928765" y="3473115"/>
                    <a:pt x="925509" y="3458364"/>
                    <a:pt x="914400" y="3440589"/>
                  </a:cubicBezTo>
                  <a:cubicBezTo>
                    <a:pt x="909731" y="3433119"/>
                    <a:pt x="903829" y="3426494"/>
                    <a:pt x="898543" y="3419447"/>
                  </a:cubicBezTo>
                  <a:cubicBezTo>
                    <a:pt x="886276" y="3382643"/>
                    <a:pt x="902034" y="3422040"/>
                    <a:pt x="882686" y="3393019"/>
                  </a:cubicBezTo>
                  <a:cubicBezTo>
                    <a:pt x="878315" y="3386463"/>
                    <a:pt x="876024" y="3378718"/>
                    <a:pt x="872115" y="3371877"/>
                  </a:cubicBezTo>
                  <a:cubicBezTo>
                    <a:pt x="868963" y="3366362"/>
                    <a:pt x="865068" y="3361306"/>
                    <a:pt x="861544" y="3356021"/>
                  </a:cubicBezTo>
                  <a:cubicBezTo>
                    <a:pt x="855732" y="3338584"/>
                    <a:pt x="854116" y="3332700"/>
                    <a:pt x="845688" y="3313736"/>
                  </a:cubicBezTo>
                  <a:cubicBezTo>
                    <a:pt x="842488" y="3306536"/>
                    <a:pt x="839488" y="3299150"/>
                    <a:pt x="835117" y="3292594"/>
                  </a:cubicBezTo>
                  <a:cubicBezTo>
                    <a:pt x="832353" y="3288448"/>
                    <a:pt x="828069" y="3285547"/>
                    <a:pt x="824545" y="3282023"/>
                  </a:cubicBezTo>
                  <a:cubicBezTo>
                    <a:pt x="813084" y="3224713"/>
                    <a:pt x="829532" y="3281544"/>
                    <a:pt x="803403" y="3239739"/>
                  </a:cubicBezTo>
                  <a:cubicBezTo>
                    <a:pt x="798374" y="3231693"/>
                    <a:pt x="797075" y="3221797"/>
                    <a:pt x="792832" y="3213311"/>
                  </a:cubicBezTo>
                  <a:cubicBezTo>
                    <a:pt x="789991" y="3207629"/>
                    <a:pt x="785785" y="3202740"/>
                    <a:pt x="782261" y="3197454"/>
                  </a:cubicBezTo>
                  <a:cubicBezTo>
                    <a:pt x="780499" y="3192169"/>
                    <a:pt x="779468" y="3186581"/>
                    <a:pt x="776976" y="3181598"/>
                  </a:cubicBezTo>
                  <a:cubicBezTo>
                    <a:pt x="770432" y="3168511"/>
                    <a:pt x="764138" y="3161210"/>
                    <a:pt x="750548" y="3155170"/>
                  </a:cubicBezTo>
                  <a:cubicBezTo>
                    <a:pt x="740365" y="3150644"/>
                    <a:pt x="718834" y="3144599"/>
                    <a:pt x="718834" y="3144599"/>
                  </a:cubicBezTo>
                  <a:cubicBezTo>
                    <a:pt x="704739" y="3146361"/>
                    <a:pt x="690439" y="3146908"/>
                    <a:pt x="676550" y="3149884"/>
                  </a:cubicBezTo>
                  <a:cubicBezTo>
                    <a:pt x="665655" y="3152219"/>
                    <a:pt x="644837" y="3160455"/>
                    <a:pt x="644837" y="3160455"/>
                  </a:cubicBezTo>
                  <a:cubicBezTo>
                    <a:pt x="643075" y="3153408"/>
                    <a:pt x="639774" y="3146574"/>
                    <a:pt x="639551" y="3139313"/>
                  </a:cubicBezTo>
                  <a:cubicBezTo>
                    <a:pt x="628980" y="2795740"/>
                    <a:pt x="668528" y="2919673"/>
                    <a:pt x="628980" y="2801038"/>
                  </a:cubicBezTo>
                  <a:cubicBezTo>
                    <a:pt x="630742" y="2785181"/>
                    <a:pt x="631840" y="2769237"/>
                    <a:pt x="634266" y="2753468"/>
                  </a:cubicBezTo>
                  <a:cubicBezTo>
                    <a:pt x="635371" y="2746288"/>
                    <a:pt x="644688" y="2737463"/>
                    <a:pt x="639551" y="2732326"/>
                  </a:cubicBezTo>
                  <a:cubicBezTo>
                    <a:pt x="635059" y="2727834"/>
                    <a:pt x="629377" y="2740056"/>
                    <a:pt x="623695" y="2742897"/>
                  </a:cubicBezTo>
                  <a:cubicBezTo>
                    <a:pt x="615209" y="2747140"/>
                    <a:pt x="606544" y="2751480"/>
                    <a:pt x="597267" y="2753468"/>
                  </a:cubicBezTo>
                  <a:cubicBezTo>
                    <a:pt x="581667" y="2756811"/>
                    <a:pt x="565554" y="2756992"/>
                    <a:pt x="549697" y="2758754"/>
                  </a:cubicBezTo>
                  <a:cubicBezTo>
                    <a:pt x="544411" y="2762278"/>
                    <a:pt x="539679" y="2766823"/>
                    <a:pt x="533840" y="2769325"/>
                  </a:cubicBezTo>
                  <a:cubicBezTo>
                    <a:pt x="527163" y="2772186"/>
                    <a:pt x="519683" y="2772614"/>
                    <a:pt x="512698" y="2774610"/>
                  </a:cubicBezTo>
                  <a:cubicBezTo>
                    <a:pt x="459619" y="2789775"/>
                    <a:pt x="541790" y="2768660"/>
                    <a:pt x="475699" y="2785181"/>
                  </a:cubicBezTo>
                  <a:cubicBezTo>
                    <a:pt x="470414" y="2788705"/>
                    <a:pt x="465791" y="2793522"/>
                    <a:pt x="459843" y="2795752"/>
                  </a:cubicBezTo>
                  <a:cubicBezTo>
                    <a:pt x="451431" y="2798907"/>
                    <a:pt x="442185" y="2799089"/>
                    <a:pt x="433415" y="2801038"/>
                  </a:cubicBezTo>
                  <a:cubicBezTo>
                    <a:pt x="413509" y="2805462"/>
                    <a:pt x="414071" y="2805725"/>
                    <a:pt x="396416" y="2811609"/>
                  </a:cubicBezTo>
                  <a:cubicBezTo>
                    <a:pt x="382114" y="2821144"/>
                    <a:pt x="376181" y="2826045"/>
                    <a:pt x="359417" y="2832751"/>
                  </a:cubicBezTo>
                  <a:cubicBezTo>
                    <a:pt x="349071" y="2836889"/>
                    <a:pt x="327704" y="2843322"/>
                    <a:pt x="327704" y="2843322"/>
                  </a:cubicBezTo>
                  <a:cubicBezTo>
                    <a:pt x="325942" y="2852131"/>
                    <a:pt x="326136" y="2861571"/>
                    <a:pt x="322418" y="2869750"/>
                  </a:cubicBezTo>
                  <a:cubicBezTo>
                    <a:pt x="310729" y="2895466"/>
                    <a:pt x="294214" y="2908525"/>
                    <a:pt x="274848" y="2927891"/>
                  </a:cubicBezTo>
                  <a:lnTo>
                    <a:pt x="258992" y="2943748"/>
                  </a:lnTo>
                  <a:lnTo>
                    <a:pt x="243135" y="2959604"/>
                  </a:lnTo>
                  <a:cubicBezTo>
                    <a:pt x="233305" y="2969434"/>
                    <a:pt x="228659" y="2972701"/>
                    <a:pt x="221993" y="2986032"/>
                  </a:cubicBezTo>
                  <a:cubicBezTo>
                    <a:pt x="219501" y="2991015"/>
                    <a:pt x="218469" y="2996603"/>
                    <a:pt x="216707" y="3001889"/>
                  </a:cubicBezTo>
                  <a:cubicBezTo>
                    <a:pt x="211422" y="2998365"/>
                    <a:pt x="202392" y="2997481"/>
                    <a:pt x="200851" y="2991318"/>
                  </a:cubicBezTo>
                  <a:cubicBezTo>
                    <a:pt x="192741" y="2958878"/>
                    <a:pt x="203408" y="2960513"/>
                    <a:pt x="221993" y="2954319"/>
                  </a:cubicBezTo>
                  <a:cubicBezTo>
                    <a:pt x="232564" y="2947272"/>
                    <a:pt x="246659" y="2943748"/>
                    <a:pt x="253706" y="2933177"/>
                  </a:cubicBezTo>
                  <a:lnTo>
                    <a:pt x="274848" y="2901463"/>
                  </a:lnTo>
                  <a:cubicBezTo>
                    <a:pt x="278372" y="2896178"/>
                    <a:pt x="283410" y="2891633"/>
                    <a:pt x="285419" y="2885607"/>
                  </a:cubicBezTo>
                  <a:cubicBezTo>
                    <a:pt x="298483" y="2846418"/>
                    <a:pt x="291008" y="2863860"/>
                    <a:pt x="306562" y="2832751"/>
                  </a:cubicBezTo>
                  <a:cubicBezTo>
                    <a:pt x="304800" y="2811609"/>
                    <a:pt x="303907" y="2790376"/>
                    <a:pt x="301276" y="2769325"/>
                  </a:cubicBezTo>
                  <a:cubicBezTo>
                    <a:pt x="300375" y="2762117"/>
                    <a:pt x="299240" y="2754680"/>
                    <a:pt x="295991" y="2748183"/>
                  </a:cubicBezTo>
                  <a:cubicBezTo>
                    <a:pt x="292714" y="2741628"/>
                    <a:pt x="274543" y="2729530"/>
                    <a:pt x="269563" y="2727040"/>
                  </a:cubicBezTo>
                  <a:cubicBezTo>
                    <a:pt x="264580" y="2724548"/>
                    <a:pt x="258992" y="2723517"/>
                    <a:pt x="253706" y="2721755"/>
                  </a:cubicBezTo>
                  <a:cubicBezTo>
                    <a:pt x="248420" y="2718231"/>
                    <a:pt x="242729" y="2715251"/>
                    <a:pt x="237849" y="2711184"/>
                  </a:cubicBezTo>
                  <a:cubicBezTo>
                    <a:pt x="232107" y="2706399"/>
                    <a:pt x="228212" y="2699473"/>
                    <a:pt x="221993" y="2695327"/>
                  </a:cubicBezTo>
                  <a:cubicBezTo>
                    <a:pt x="214589" y="2690391"/>
                    <a:pt x="184228" y="2685989"/>
                    <a:pt x="179708" y="2684756"/>
                  </a:cubicBezTo>
                  <a:cubicBezTo>
                    <a:pt x="132215" y="2671804"/>
                    <a:pt x="164113" y="2677796"/>
                    <a:pt x="121567" y="2663614"/>
                  </a:cubicBezTo>
                  <a:cubicBezTo>
                    <a:pt x="109399" y="2659558"/>
                    <a:pt x="96902" y="2656567"/>
                    <a:pt x="84569" y="2653043"/>
                  </a:cubicBezTo>
                  <a:cubicBezTo>
                    <a:pt x="61665" y="2654805"/>
                    <a:pt x="38142" y="2652757"/>
                    <a:pt x="15856" y="2658328"/>
                  </a:cubicBezTo>
                  <a:cubicBezTo>
                    <a:pt x="8604" y="2660141"/>
                    <a:pt x="0" y="2666710"/>
                    <a:pt x="0" y="2674185"/>
                  </a:cubicBezTo>
                  <a:cubicBezTo>
                    <a:pt x="0" y="2679756"/>
                    <a:pt x="10571" y="2677708"/>
                    <a:pt x="15856" y="2679470"/>
                  </a:cubicBezTo>
                  <a:cubicBezTo>
                    <a:pt x="21142" y="2677708"/>
                    <a:pt x="26730" y="2676677"/>
                    <a:pt x="31713" y="2674185"/>
                  </a:cubicBezTo>
                  <a:cubicBezTo>
                    <a:pt x="62390" y="2658847"/>
                    <a:pt x="31638" y="2666946"/>
                    <a:pt x="68712" y="2653043"/>
                  </a:cubicBezTo>
                  <a:cubicBezTo>
                    <a:pt x="75514" y="2650492"/>
                    <a:pt x="82846" y="2649668"/>
                    <a:pt x="89854" y="2647757"/>
                  </a:cubicBezTo>
                  <a:cubicBezTo>
                    <a:pt x="143726" y="2633064"/>
                    <a:pt x="109402" y="2639679"/>
                    <a:pt x="163852" y="2631900"/>
                  </a:cubicBezTo>
                  <a:cubicBezTo>
                    <a:pt x="278316" y="2650979"/>
                    <a:pt x="186124" y="2632224"/>
                    <a:pt x="258992" y="2653043"/>
                  </a:cubicBezTo>
                  <a:cubicBezTo>
                    <a:pt x="272961" y="2657034"/>
                    <a:pt x="301276" y="2663614"/>
                    <a:pt x="301276" y="2663614"/>
                  </a:cubicBezTo>
                  <a:cubicBezTo>
                    <a:pt x="303038" y="2670661"/>
                    <a:pt x="302958" y="2678449"/>
                    <a:pt x="306562" y="2684756"/>
                  </a:cubicBezTo>
                  <a:cubicBezTo>
                    <a:pt x="310271" y="2691246"/>
                    <a:pt x="317633" y="2694871"/>
                    <a:pt x="322418" y="2700613"/>
                  </a:cubicBezTo>
                  <a:cubicBezTo>
                    <a:pt x="326485" y="2705493"/>
                    <a:pt x="330148" y="2710787"/>
                    <a:pt x="332989" y="2716469"/>
                  </a:cubicBezTo>
                  <a:cubicBezTo>
                    <a:pt x="354875" y="2760240"/>
                    <a:pt x="318548" y="2702735"/>
                    <a:pt x="348846" y="2748183"/>
                  </a:cubicBezTo>
                  <a:cubicBezTo>
                    <a:pt x="350608" y="2760516"/>
                    <a:pt x="344673" y="2777074"/>
                    <a:pt x="354132" y="2785181"/>
                  </a:cubicBezTo>
                  <a:cubicBezTo>
                    <a:pt x="362269" y="2792155"/>
                    <a:pt x="375253" y="2781526"/>
                    <a:pt x="385845" y="2779896"/>
                  </a:cubicBezTo>
                  <a:cubicBezTo>
                    <a:pt x="406274" y="2776753"/>
                    <a:pt x="424612" y="2775783"/>
                    <a:pt x="443986" y="2769325"/>
                  </a:cubicBezTo>
                  <a:cubicBezTo>
                    <a:pt x="503711" y="2749417"/>
                    <a:pt x="440880" y="2766138"/>
                    <a:pt x="491556" y="2753468"/>
                  </a:cubicBezTo>
                  <a:cubicBezTo>
                    <a:pt x="496842" y="2749944"/>
                    <a:pt x="501608" y="2745477"/>
                    <a:pt x="507413" y="2742897"/>
                  </a:cubicBezTo>
                  <a:cubicBezTo>
                    <a:pt x="517595" y="2738372"/>
                    <a:pt x="539126" y="2732326"/>
                    <a:pt x="539126" y="2732326"/>
                  </a:cubicBezTo>
                  <a:cubicBezTo>
                    <a:pt x="542650" y="2727040"/>
                    <a:pt x="544817" y="2720536"/>
                    <a:pt x="549697" y="2716469"/>
                  </a:cubicBezTo>
                  <a:cubicBezTo>
                    <a:pt x="555750" y="2711425"/>
                    <a:pt x="564158" y="2710074"/>
                    <a:pt x="570839" y="2705898"/>
                  </a:cubicBezTo>
                  <a:cubicBezTo>
                    <a:pt x="578309" y="2701229"/>
                    <a:pt x="584934" y="2695327"/>
                    <a:pt x="591981" y="2690041"/>
                  </a:cubicBezTo>
                  <a:cubicBezTo>
                    <a:pt x="600790" y="2691803"/>
                    <a:pt x="610934" y="2690344"/>
                    <a:pt x="618409" y="2695327"/>
                  </a:cubicBezTo>
                  <a:cubicBezTo>
                    <a:pt x="623045" y="2698418"/>
                    <a:pt x="628868" y="2709115"/>
                    <a:pt x="623695" y="2711184"/>
                  </a:cubicBezTo>
                  <a:cubicBezTo>
                    <a:pt x="613744" y="2715164"/>
                    <a:pt x="602552" y="2707660"/>
                    <a:pt x="591981" y="2705898"/>
                  </a:cubicBezTo>
                  <a:cubicBezTo>
                    <a:pt x="593743" y="2688280"/>
                    <a:pt x="593285" y="2670296"/>
                    <a:pt x="597267" y="2653043"/>
                  </a:cubicBezTo>
                  <a:cubicBezTo>
                    <a:pt x="598695" y="2646853"/>
                    <a:pt x="604997" y="2642868"/>
                    <a:pt x="607838" y="2637186"/>
                  </a:cubicBezTo>
                  <a:cubicBezTo>
                    <a:pt x="629713" y="2593433"/>
                    <a:pt x="593407" y="2650900"/>
                    <a:pt x="623695" y="2605473"/>
                  </a:cubicBezTo>
                  <a:cubicBezTo>
                    <a:pt x="625457" y="2598425"/>
                    <a:pt x="626118" y="2591007"/>
                    <a:pt x="628980" y="2584330"/>
                  </a:cubicBezTo>
                  <a:cubicBezTo>
                    <a:pt x="631482" y="2578491"/>
                    <a:pt x="639441" y="2574825"/>
                    <a:pt x="639551" y="2568474"/>
                  </a:cubicBezTo>
                  <a:cubicBezTo>
                    <a:pt x="641222" y="2471571"/>
                    <a:pt x="637549" y="2374631"/>
                    <a:pt x="634266" y="2277769"/>
                  </a:cubicBezTo>
                  <a:cubicBezTo>
                    <a:pt x="633965" y="2268878"/>
                    <a:pt x="619486" y="2228144"/>
                    <a:pt x="618409" y="2224913"/>
                  </a:cubicBezTo>
                  <a:lnTo>
                    <a:pt x="613123" y="2209056"/>
                  </a:lnTo>
                  <a:cubicBezTo>
                    <a:pt x="614305" y="2192510"/>
                    <a:pt x="612796" y="2127622"/>
                    <a:pt x="628980" y="2103346"/>
                  </a:cubicBezTo>
                  <a:lnTo>
                    <a:pt x="650122" y="2071632"/>
                  </a:lnTo>
                  <a:cubicBezTo>
                    <a:pt x="668933" y="1996386"/>
                    <a:pt x="654438" y="2063041"/>
                    <a:pt x="665979" y="1976492"/>
                  </a:cubicBezTo>
                  <a:cubicBezTo>
                    <a:pt x="667166" y="1967587"/>
                    <a:pt x="668901" y="1958732"/>
                    <a:pt x="671265" y="1950065"/>
                  </a:cubicBezTo>
                  <a:cubicBezTo>
                    <a:pt x="674197" y="1939315"/>
                    <a:pt x="681836" y="1918351"/>
                    <a:pt x="681836" y="1918351"/>
                  </a:cubicBezTo>
                  <a:cubicBezTo>
                    <a:pt x="680074" y="1874305"/>
                    <a:pt x="680796" y="1830089"/>
                    <a:pt x="676550" y="1786213"/>
                  </a:cubicBezTo>
                  <a:cubicBezTo>
                    <a:pt x="675477" y="1775122"/>
                    <a:pt x="665979" y="1754499"/>
                    <a:pt x="665979" y="1754499"/>
                  </a:cubicBezTo>
                  <a:cubicBezTo>
                    <a:pt x="669503" y="1712215"/>
                    <a:pt x="670332" y="1669619"/>
                    <a:pt x="676550" y="1627646"/>
                  </a:cubicBezTo>
                  <a:cubicBezTo>
                    <a:pt x="677481" y="1621362"/>
                    <a:pt x="682241" y="1615856"/>
                    <a:pt x="687121" y="1611789"/>
                  </a:cubicBezTo>
                  <a:cubicBezTo>
                    <a:pt x="693174" y="1606745"/>
                    <a:pt x="701216" y="1604742"/>
                    <a:pt x="708263" y="1601218"/>
                  </a:cubicBezTo>
                  <a:cubicBezTo>
                    <a:pt x="711787" y="1595933"/>
                    <a:pt x="715993" y="1591044"/>
                    <a:pt x="718834" y="1585362"/>
                  </a:cubicBezTo>
                  <a:cubicBezTo>
                    <a:pt x="721326" y="1580379"/>
                    <a:pt x="720639" y="1573856"/>
                    <a:pt x="724120" y="1569505"/>
                  </a:cubicBezTo>
                  <a:cubicBezTo>
                    <a:pt x="731571" y="1560191"/>
                    <a:pt x="745388" y="1557130"/>
                    <a:pt x="755833" y="1553648"/>
                  </a:cubicBezTo>
                  <a:cubicBezTo>
                    <a:pt x="781396" y="1502522"/>
                    <a:pt x="752760" y="1554222"/>
                    <a:pt x="776976" y="1521935"/>
                  </a:cubicBezTo>
                  <a:cubicBezTo>
                    <a:pt x="784599" y="1511771"/>
                    <a:pt x="787547" y="1497269"/>
                    <a:pt x="798118" y="1490222"/>
                  </a:cubicBezTo>
                  <a:cubicBezTo>
                    <a:pt x="813022" y="1480286"/>
                    <a:pt x="834397" y="1469031"/>
                    <a:pt x="845688" y="1453223"/>
                  </a:cubicBezTo>
                  <a:cubicBezTo>
                    <a:pt x="850268" y="1446811"/>
                    <a:pt x="852735" y="1439128"/>
                    <a:pt x="856259" y="1432081"/>
                  </a:cubicBezTo>
                  <a:cubicBezTo>
                    <a:pt x="869148" y="1380521"/>
                    <a:pt x="853410" y="1444902"/>
                    <a:pt x="866830" y="1384511"/>
                  </a:cubicBezTo>
                  <a:cubicBezTo>
                    <a:pt x="868406" y="1377420"/>
                    <a:pt x="868086" y="1369413"/>
                    <a:pt x="872115" y="1363369"/>
                  </a:cubicBezTo>
                  <a:cubicBezTo>
                    <a:pt x="879688" y="1352009"/>
                    <a:pt x="893277" y="1352788"/>
                    <a:pt x="903829" y="1347512"/>
                  </a:cubicBezTo>
                  <a:cubicBezTo>
                    <a:pt x="909511" y="1344671"/>
                    <a:pt x="914003" y="1339782"/>
                    <a:pt x="919685" y="1336941"/>
                  </a:cubicBezTo>
                  <a:cubicBezTo>
                    <a:pt x="924668" y="1334449"/>
                    <a:pt x="930559" y="1334147"/>
                    <a:pt x="935542" y="1331655"/>
                  </a:cubicBezTo>
                  <a:cubicBezTo>
                    <a:pt x="976522" y="1311165"/>
                    <a:pt x="927405" y="1329082"/>
                    <a:pt x="967255" y="1315799"/>
                  </a:cubicBezTo>
                  <a:cubicBezTo>
                    <a:pt x="979033" y="1307948"/>
                    <a:pt x="985073" y="1305418"/>
                    <a:pt x="993683" y="1294656"/>
                  </a:cubicBezTo>
                  <a:cubicBezTo>
                    <a:pt x="997651" y="1289696"/>
                    <a:pt x="999981" y="1283500"/>
                    <a:pt x="1004254" y="1278800"/>
                  </a:cubicBezTo>
                  <a:cubicBezTo>
                    <a:pt x="1017663" y="1264051"/>
                    <a:pt x="1046539" y="1236515"/>
                    <a:pt x="1046539" y="1236515"/>
                  </a:cubicBezTo>
                  <a:cubicBezTo>
                    <a:pt x="1051117" y="1225070"/>
                    <a:pt x="1060274" y="1200057"/>
                    <a:pt x="1067681" y="1188946"/>
                  </a:cubicBezTo>
                  <a:cubicBezTo>
                    <a:pt x="1070445" y="1184799"/>
                    <a:pt x="1075139" y="1182265"/>
                    <a:pt x="1078252" y="1178374"/>
                  </a:cubicBezTo>
                  <a:cubicBezTo>
                    <a:pt x="1082220" y="1173414"/>
                    <a:pt x="1084756" y="1167398"/>
                    <a:pt x="1088823" y="1162518"/>
                  </a:cubicBezTo>
                  <a:cubicBezTo>
                    <a:pt x="1122733" y="1121827"/>
                    <a:pt x="1089009" y="1170168"/>
                    <a:pt x="1115251" y="1130804"/>
                  </a:cubicBezTo>
                  <a:cubicBezTo>
                    <a:pt x="1120485" y="1115102"/>
                    <a:pt x="1123829" y="1095799"/>
                    <a:pt x="1136393" y="1083235"/>
                  </a:cubicBezTo>
                  <a:cubicBezTo>
                    <a:pt x="1157173" y="1062455"/>
                    <a:pt x="1152226" y="1071163"/>
                    <a:pt x="1173392" y="1062092"/>
                  </a:cubicBezTo>
                  <a:cubicBezTo>
                    <a:pt x="1192236" y="1054016"/>
                    <a:pt x="1199609" y="1049055"/>
                    <a:pt x="1215676" y="1035665"/>
                  </a:cubicBezTo>
                  <a:cubicBezTo>
                    <a:pt x="1225145" y="1027774"/>
                    <a:pt x="1230613" y="1020096"/>
                    <a:pt x="1236818" y="1009237"/>
                  </a:cubicBezTo>
                  <a:cubicBezTo>
                    <a:pt x="1240727" y="1002396"/>
                    <a:pt x="1242809" y="994507"/>
                    <a:pt x="1247389" y="988095"/>
                  </a:cubicBezTo>
                  <a:cubicBezTo>
                    <a:pt x="1251734" y="982012"/>
                    <a:pt x="1257346" y="976827"/>
                    <a:pt x="1263246" y="972238"/>
                  </a:cubicBezTo>
                  <a:cubicBezTo>
                    <a:pt x="1297961" y="945238"/>
                    <a:pt x="1289603" y="951861"/>
                    <a:pt x="1331958" y="945810"/>
                  </a:cubicBezTo>
                  <a:cubicBezTo>
                    <a:pt x="1368316" y="933692"/>
                    <a:pt x="1324158" y="950267"/>
                    <a:pt x="1368957" y="924668"/>
                  </a:cubicBezTo>
                  <a:cubicBezTo>
                    <a:pt x="1373794" y="921904"/>
                    <a:pt x="1379528" y="921145"/>
                    <a:pt x="1384814" y="919383"/>
                  </a:cubicBezTo>
                  <a:cubicBezTo>
                    <a:pt x="1411595" y="892600"/>
                    <a:pt x="1376940" y="924106"/>
                    <a:pt x="1411241" y="903526"/>
                  </a:cubicBezTo>
                  <a:cubicBezTo>
                    <a:pt x="1415514" y="900962"/>
                    <a:pt x="1417922" y="896068"/>
                    <a:pt x="1421813" y="892955"/>
                  </a:cubicBezTo>
                  <a:cubicBezTo>
                    <a:pt x="1426773" y="888987"/>
                    <a:pt x="1432789" y="886451"/>
                    <a:pt x="1437669" y="882384"/>
                  </a:cubicBezTo>
                  <a:cubicBezTo>
                    <a:pt x="1443411" y="877599"/>
                    <a:pt x="1447851" y="871392"/>
                    <a:pt x="1453526" y="866527"/>
                  </a:cubicBezTo>
                  <a:cubicBezTo>
                    <a:pt x="1460214" y="860794"/>
                    <a:pt x="1467621" y="855956"/>
                    <a:pt x="1474668" y="850670"/>
                  </a:cubicBezTo>
                  <a:cubicBezTo>
                    <a:pt x="1478192" y="841861"/>
                    <a:pt x="1480696" y="832572"/>
                    <a:pt x="1485239" y="824243"/>
                  </a:cubicBezTo>
                  <a:cubicBezTo>
                    <a:pt x="1492095" y="811673"/>
                    <a:pt x="1523965" y="764349"/>
                    <a:pt x="1538095" y="760816"/>
                  </a:cubicBezTo>
                  <a:lnTo>
                    <a:pt x="1559237" y="755530"/>
                  </a:lnTo>
                  <a:cubicBezTo>
                    <a:pt x="1564522" y="750245"/>
                    <a:pt x="1571385" y="746164"/>
                    <a:pt x="1575093" y="739674"/>
                  </a:cubicBezTo>
                  <a:cubicBezTo>
                    <a:pt x="1585046" y="722256"/>
                    <a:pt x="1579987" y="708390"/>
                    <a:pt x="1569808" y="692104"/>
                  </a:cubicBezTo>
                  <a:cubicBezTo>
                    <a:pt x="1559809" y="676106"/>
                    <a:pt x="1530223" y="661137"/>
                    <a:pt x="1516952" y="655105"/>
                  </a:cubicBezTo>
                  <a:cubicBezTo>
                    <a:pt x="1510339" y="652099"/>
                    <a:pt x="1502857" y="651581"/>
                    <a:pt x="1495810" y="649819"/>
                  </a:cubicBezTo>
                  <a:cubicBezTo>
                    <a:pt x="1487001" y="644534"/>
                    <a:pt x="1478920" y="637778"/>
                    <a:pt x="1469382" y="633963"/>
                  </a:cubicBezTo>
                  <a:cubicBezTo>
                    <a:pt x="1461041" y="630627"/>
                    <a:pt x="1451725" y="630626"/>
                    <a:pt x="1442955" y="628677"/>
                  </a:cubicBezTo>
                  <a:cubicBezTo>
                    <a:pt x="1435864" y="627101"/>
                    <a:pt x="1428860" y="625154"/>
                    <a:pt x="1421813" y="623392"/>
                  </a:cubicBezTo>
                  <a:cubicBezTo>
                    <a:pt x="1418289" y="618106"/>
                    <a:pt x="1414082" y="613217"/>
                    <a:pt x="1411241" y="607535"/>
                  </a:cubicBezTo>
                  <a:cubicBezTo>
                    <a:pt x="1408749" y="602552"/>
                    <a:pt x="1410354" y="595099"/>
                    <a:pt x="1405956" y="591678"/>
                  </a:cubicBezTo>
                  <a:cubicBezTo>
                    <a:pt x="1393517" y="582003"/>
                    <a:pt x="1377951" y="577200"/>
                    <a:pt x="1363671" y="570536"/>
                  </a:cubicBezTo>
                  <a:cubicBezTo>
                    <a:pt x="1289843" y="536084"/>
                    <a:pt x="1361483" y="570721"/>
                    <a:pt x="1294959" y="544109"/>
                  </a:cubicBezTo>
                  <a:cubicBezTo>
                    <a:pt x="1286150" y="540585"/>
                    <a:pt x="1277416" y="536868"/>
                    <a:pt x="1268532" y="533537"/>
                  </a:cubicBezTo>
                  <a:cubicBezTo>
                    <a:pt x="1263315" y="531581"/>
                    <a:pt x="1257892" y="530208"/>
                    <a:pt x="1252675" y="528252"/>
                  </a:cubicBezTo>
                  <a:cubicBezTo>
                    <a:pt x="1243791" y="524921"/>
                    <a:pt x="1235335" y="520407"/>
                    <a:pt x="1226247" y="517681"/>
                  </a:cubicBezTo>
                  <a:cubicBezTo>
                    <a:pt x="1217642" y="515099"/>
                    <a:pt x="1208628" y="514157"/>
                    <a:pt x="1199819" y="512395"/>
                  </a:cubicBezTo>
                  <a:cubicBezTo>
                    <a:pt x="1178677" y="514157"/>
                    <a:pt x="1157608" y="517681"/>
                    <a:pt x="1136393" y="517681"/>
                  </a:cubicBezTo>
                  <a:cubicBezTo>
                    <a:pt x="1129129" y="517681"/>
                    <a:pt x="1120718" y="517179"/>
                    <a:pt x="1115251" y="512395"/>
                  </a:cubicBezTo>
                  <a:cubicBezTo>
                    <a:pt x="1105690" y="504029"/>
                    <a:pt x="1101731" y="490846"/>
                    <a:pt x="1094108" y="480682"/>
                  </a:cubicBezTo>
                  <a:cubicBezTo>
                    <a:pt x="1072272" y="451567"/>
                    <a:pt x="1084481" y="465769"/>
                    <a:pt x="1057110" y="438398"/>
                  </a:cubicBezTo>
                  <a:cubicBezTo>
                    <a:pt x="1053586" y="427827"/>
                    <a:pt x="1047921" y="417741"/>
                    <a:pt x="1046539" y="406684"/>
                  </a:cubicBezTo>
                  <a:cubicBezTo>
                    <a:pt x="1044777" y="392589"/>
                    <a:pt x="1044698" y="378180"/>
                    <a:pt x="1041253" y="364400"/>
                  </a:cubicBezTo>
                  <a:cubicBezTo>
                    <a:pt x="1039342" y="356756"/>
                    <a:pt x="1033449" y="350635"/>
                    <a:pt x="1030682" y="343258"/>
                  </a:cubicBezTo>
                  <a:cubicBezTo>
                    <a:pt x="1029173" y="339235"/>
                    <a:pt x="1023760" y="311732"/>
                    <a:pt x="1020111" y="306259"/>
                  </a:cubicBezTo>
                  <a:cubicBezTo>
                    <a:pt x="1015965" y="300039"/>
                    <a:pt x="1009540" y="295688"/>
                    <a:pt x="1004254" y="290402"/>
                  </a:cubicBezTo>
                  <a:cubicBezTo>
                    <a:pt x="1001844" y="259068"/>
                    <a:pt x="1003456" y="229865"/>
                    <a:pt x="993683" y="200548"/>
                  </a:cubicBezTo>
                  <a:cubicBezTo>
                    <a:pt x="990683" y="191547"/>
                    <a:pt x="986636" y="182929"/>
                    <a:pt x="983112" y="174120"/>
                  </a:cubicBezTo>
                  <a:cubicBezTo>
                    <a:pt x="981350" y="163549"/>
                    <a:pt x="980151" y="152869"/>
                    <a:pt x="977826" y="142407"/>
                  </a:cubicBezTo>
                  <a:cubicBezTo>
                    <a:pt x="976617" y="136968"/>
                    <a:pt x="972541" y="132122"/>
                    <a:pt x="972541" y="126550"/>
                  </a:cubicBezTo>
                  <a:cubicBezTo>
                    <a:pt x="972541" y="120978"/>
                    <a:pt x="976064" y="115979"/>
                    <a:pt x="977826" y="110693"/>
                  </a:cubicBezTo>
                  <a:cubicBezTo>
                    <a:pt x="976064" y="80742"/>
                    <a:pt x="975526" y="50693"/>
                    <a:pt x="972541" y="20839"/>
                  </a:cubicBezTo>
                  <a:cubicBezTo>
                    <a:pt x="971987" y="15295"/>
                    <a:pt x="969747" y="0"/>
                    <a:pt x="967255" y="4983"/>
                  </a:cubicBezTo>
                  <a:cubicBezTo>
                    <a:pt x="961684" y="16126"/>
                    <a:pt x="963732" y="29648"/>
                    <a:pt x="961970" y="41981"/>
                  </a:cubicBezTo>
                  <a:cubicBezTo>
                    <a:pt x="965494" y="54314"/>
                    <a:pt x="968158" y="66926"/>
                    <a:pt x="972541" y="78980"/>
                  </a:cubicBezTo>
                  <a:cubicBezTo>
                    <a:pt x="977905" y="93732"/>
                    <a:pt x="985230" y="103299"/>
                    <a:pt x="993683" y="115979"/>
                  </a:cubicBezTo>
                  <a:cubicBezTo>
                    <a:pt x="975462" y="122053"/>
                    <a:pt x="981765" y="125205"/>
                    <a:pt x="972541" y="115979"/>
                  </a:cubicBezTo>
                </a:path>
              </a:pathLst>
            </a:cu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1" name="Freeform 1470"/>
            <p:cNvSpPr/>
            <p:nvPr/>
          </p:nvSpPr>
          <p:spPr>
            <a:xfrm>
              <a:off x="3805595" y="555678"/>
              <a:ext cx="11128" cy="41589"/>
            </a:xfrm>
            <a:custGeom>
              <a:avLst/>
              <a:gdLst>
                <a:gd name="connsiteX0" fmla="*/ 0 w 11128"/>
                <a:gd name="connsiteY0" fmla="*/ 41589 h 41589"/>
                <a:gd name="connsiteX1" fmla="*/ 5286 w 11128"/>
                <a:gd name="connsiteY1" fmla="*/ 20447 h 41589"/>
                <a:gd name="connsiteX2" fmla="*/ 0 w 11128"/>
                <a:gd name="connsiteY2" fmla="*/ 41589 h 41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28" h="41589">
                  <a:moveTo>
                    <a:pt x="0" y="41589"/>
                  </a:moveTo>
                  <a:cubicBezTo>
                    <a:pt x="0" y="41589"/>
                    <a:pt x="3290" y="27432"/>
                    <a:pt x="5286" y="20447"/>
                  </a:cubicBezTo>
                  <a:cubicBezTo>
                    <a:pt x="11128" y="0"/>
                    <a:pt x="0" y="41589"/>
                    <a:pt x="0" y="41589"/>
                  </a:cubicBez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2" name="Freeform 1471"/>
            <p:cNvSpPr/>
            <p:nvPr/>
          </p:nvSpPr>
          <p:spPr>
            <a:xfrm>
              <a:off x="3816166" y="177087"/>
              <a:ext cx="607839" cy="367325"/>
            </a:xfrm>
            <a:custGeom>
              <a:avLst/>
              <a:gdLst>
                <a:gd name="connsiteX0" fmla="*/ 0 w 607839"/>
                <a:gd name="connsiteY0" fmla="*/ 367325 h 367325"/>
                <a:gd name="connsiteX1" fmla="*/ 15857 w 607839"/>
                <a:gd name="connsiteY1" fmla="*/ 351468 h 367325"/>
                <a:gd name="connsiteX2" fmla="*/ 58142 w 607839"/>
                <a:gd name="connsiteY2" fmla="*/ 303898 h 367325"/>
                <a:gd name="connsiteX3" fmla="*/ 89855 w 607839"/>
                <a:gd name="connsiteY3" fmla="*/ 293327 h 367325"/>
                <a:gd name="connsiteX4" fmla="*/ 158567 w 607839"/>
                <a:gd name="connsiteY4" fmla="*/ 288041 h 367325"/>
                <a:gd name="connsiteX5" fmla="*/ 232565 w 607839"/>
                <a:gd name="connsiteY5" fmla="*/ 282756 h 367325"/>
                <a:gd name="connsiteX6" fmla="*/ 248421 w 607839"/>
                <a:gd name="connsiteY6" fmla="*/ 266899 h 367325"/>
                <a:gd name="connsiteX7" fmla="*/ 264278 w 607839"/>
                <a:gd name="connsiteY7" fmla="*/ 261614 h 367325"/>
                <a:gd name="connsiteX8" fmla="*/ 290706 w 607839"/>
                <a:gd name="connsiteY8" fmla="*/ 240471 h 367325"/>
                <a:gd name="connsiteX9" fmla="*/ 317133 w 607839"/>
                <a:gd name="connsiteY9" fmla="*/ 208758 h 367325"/>
                <a:gd name="connsiteX10" fmla="*/ 322419 w 607839"/>
                <a:gd name="connsiteY10" fmla="*/ 192901 h 367325"/>
                <a:gd name="connsiteX11" fmla="*/ 332990 w 607839"/>
                <a:gd name="connsiteY11" fmla="*/ 177045 h 367325"/>
                <a:gd name="connsiteX12" fmla="*/ 338276 w 607839"/>
                <a:gd name="connsiteY12" fmla="*/ 161188 h 367325"/>
                <a:gd name="connsiteX13" fmla="*/ 354132 w 607839"/>
                <a:gd name="connsiteY13" fmla="*/ 140046 h 367325"/>
                <a:gd name="connsiteX14" fmla="*/ 380560 w 607839"/>
                <a:gd name="connsiteY14" fmla="*/ 108333 h 367325"/>
                <a:gd name="connsiteX15" fmla="*/ 406988 w 607839"/>
                <a:gd name="connsiteY15" fmla="*/ 60763 h 367325"/>
                <a:gd name="connsiteX16" fmla="*/ 422844 w 607839"/>
                <a:gd name="connsiteY16" fmla="*/ 44906 h 367325"/>
                <a:gd name="connsiteX17" fmla="*/ 438701 w 607839"/>
                <a:gd name="connsiteY17" fmla="*/ 39621 h 367325"/>
                <a:gd name="connsiteX18" fmla="*/ 470414 w 607839"/>
                <a:gd name="connsiteY18" fmla="*/ 18478 h 367325"/>
                <a:gd name="connsiteX19" fmla="*/ 502128 w 607839"/>
                <a:gd name="connsiteY19" fmla="*/ 7907 h 367325"/>
                <a:gd name="connsiteX20" fmla="*/ 607839 w 607839"/>
                <a:gd name="connsiteY20" fmla="*/ 2622 h 36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07839" h="367325">
                  <a:moveTo>
                    <a:pt x="0" y="367325"/>
                  </a:moveTo>
                  <a:cubicBezTo>
                    <a:pt x="5286" y="362039"/>
                    <a:pt x="11268" y="357368"/>
                    <a:pt x="15857" y="351468"/>
                  </a:cubicBezTo>
                  <a:cubicBezTo>
                    <a:pt x="34619" y="327345"/>
                    <a:pt x="31874" y="317032"/>
                    <a:pt x="58142" y="303898"/>
                  </a:cubicBezTo>
                  <a:cubicBezTo>
                    <a:pt x="68108" y="298915"/>
                    <a:pt x="89855" y="293327"/>
                    <a:pt x="89855" y="293327"/>
                  </a:cubicBezTo>
                  <a:cubicBezTo>
                    <a:pt x="123628" y="270811"/>
                    <a:pt x="90515" y="288041"/>
                    <a:pt x="158567" y="288041"/>
                  </a:cubicBezTo>
                  <a:cubicBezTo>
                    <a:pt x="183296" y="288041"/>
                    <a:pt x="207899" y="284518"/>
                    <a:pt x="232565" y="282756"/>
                  </a:cubicBezTo>
                  <a:cubicBezTo>
                    <a:pt x="237850" y="277470"/>
                    <a:pt x="242202" y="271045"/>
                    <a:pt x="248421" y="266899"/>
                  </a:cubicBezTo>
                  <a:cubicBezTo>
                    <a:pt x="253057" y="263808"/>
                    <a:pt x="259927" y="265094"/>
                    <a:pt x="264278" y="261614"/>
                  </a:cubicBezTo>
                  <a:cubicBezTo>
                    <a:pt x="298435" y="234289"/>
                    <a:pt x="250846" y="253758"/>
                    <a:pt x="290706" y="240471"/>
                  </a:cubicBezTo>
                  <a:cubicBezTo>
                    <a:pt x="302396" y="228781"/>
                    <a:pt x="309774" y="223476"/>
                    <a:pt x="317133" y="208758"/>
                  </a:cubicBezTo>
                  <a:cubicBezTo>
                    <a:pt x="319625" y="203775"/>
                    <a:pt x="319927" y="197884"/>
                    <a:pt x="322419" y="192901"/>
                  </a:cubicBezTo>
                  <a:cubicBezTo>
                    <a:pt x="325260" y="187219"/>
                    <a:pt x="330149" y="182727"/>
                    <a:pt x="332990" y="177045"/>
                  </a:cubicBezTo>
                  <a:cubicBezTo>
                    <a:pt x="335482" y="172062"/>
                    <a:pt x="335512" y="166026"/>
                    <a:pt x="338276" y="161188"/>
                  </a:cubicBezTo>
                  <a:cubicBezTo>
                    <a:pt x="342646" y="153540"/>
                    <a:pt x="349012" y="147214"/>
                    <a:pt x="354132" y="140046"/>
                  </a:cubicBezTo>
                  <a:cubicBezTo>
                    <a:pt x="372528" y="114291"/>
                    <a:pt x="355883" y="133009"/>
                    <a:pt x="380560" y="108333"/>
                  </a:cubicBezTo>
                  <a:cubicBezTo>
                    <a:pt x="387207" y="88393"/>
                    <a:pt x="388814" y="78939"/>
                    <a:pt x="406988" y="60763"/>
                  </a:cubicBezTo>
                  <a:cubicBezTo>
                    <a:pt x="412273" y="55477"/>
                    <a:pt x="416625" y="49052"/>
                    <a:pt x="422844" y="44906"/>
                  </a:cubicBezTo>
                  <a:cubicBezTo>
                    <a:pt x="427480" y="41815"/>
                    <a:pt x="433415" y="41383"/>
                    <a:pt x="438701" y="39621"/>
                  </a:cubicBezTo>
                  <a:cubicBezTo>
                    <a:pt x="449272" y="32573"/>
                    <a:pt x="458361" y="22496"/>
                    <a:pt x="470414" y="18478"/>
                  </a:cubicBezTo>
                  <a:cubicBezTo>
                    <a:pt x="480985" y="14954"/>
                    <a:pt x="491071" y="9289"/>
                    <a:pt x="502128" y="7907"/>
                  </a:cubicBezTo>
                  <a:cubicBezTo>
                    <a:pt x="565391" y="0"/>
                    <a:pt x="530208" y="2622"/>
                    <a:pt x="607839" y="2622"/>
                  </a:cubicBezTo>
                </a:path>
              </a:pathLst>
            </a:custGeom>
            <a:ln w="254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3" name="Freeform 1472"/>
            <p:cNvSpPr/>
            <p:nvPr/>
          </p:nvSpPr>
          <p:spPr>
            <a:xfrm>
              <a:off x="3858451" y="216708"/>
              <a:ext cx="1319034" cy="2019079"/>
            </a:xfrm>
            <a:custGeom>
              <a:avLst/>
              <a:gdLst>
                <a:gd name="connsiteX0" fmla="*/ 576125 w 1319034"/>
                <a:gd name="connsiteY0" fmla="*/ 0 h 2019079"/>
                <a:gd name="connsiteX1" fmla="*/ 560268 w 1319034"/>
                <a:gd name="connsiteY1" fmla="*/ 10571 h 2019079"/>
                <a:gd name="connsiteX2" fmla="*/ 539126 w 1319034"/>
                <a:gd name="connsiteY2" fmla="*/ 15856 h 2019079"/>
                <a:gd name="connsiteX3" fmla="*/ 507413 w 1319034"/>
                <a:gd name="connsiteY3" fmla="*/ 26427 h 2019079"/>
                <a:gd name="connsiteX4" fmla="*/ 491556 w 1319034"/>
                <a:gd name="connsiteY4" fmla="*/ 31713 h 2019079"/>
                <a:gd name="connsiteX5" fmla="*/ 475699 w 1319034"/>
                <a:gd name="connsiteY5" fmla="*/ 42284 h 2019079"/>
                <a:gd name="connsiteX6" fmla="*/ 443986 w 1319034"/>
                <a:gd name="connsiteY6" fmla="*/ 52855 h 2019079"/>
                <a:gd name="connsiteX7" fmla="*/ 428129 w 1319034"/>
                <a:gd name="connsiteY7" fmla="*/ 58141 h 2019079"/>
                <a:gd name="connsiteX8" fmla="*/ 406987 w 1319034"/>
                <a:gd name="connsiteY8" fmla="*/ 73997 h 2019079"/>
                <a:gd name="connsiteX9" fmla="*/ 385845 w 1319034"/>
                <a:gd name="connsiteY9" fmla="*/ 121567 h 2019079"/>
                <a:gd name="connsiteX10" fmla="*/ 364703 w 1319034"/>
                <a:gd name="connsiteY10" fmla="*/ 163852 h 2019079"/>
                <a:gd name="connsiteX11" fmla="*/ 354132 w 1319034"/>
                <a:gd name="connsiteY11" fmla="*/ 200850 h 2019079"/>
                <a:gd name="connsiteX12" fmla="*/ 327704 w 1319034"/>
                <a:gd name="connsiteY12" fmla="*/ 232564 h 2019079"/>
                <a:gd name="connsiteX13" fmla="*/ 295991 w 1319034"/>
                <a:gd name="connsiteY13" fmla="*/ 243135 h 2019079"/>
                <a:gd name="connsiteX14" fmla="*/ 285420 w 1319034"/>
                <a:gd name="connsiteY14" fmla="*/ 274848 h 2019079"/>
                <a:gd name="connsiteX15" fmla="*/ 248421 w 1319034"/>
                <a:gd name="connsiteY15" fmla="*/ 285419 h 2019079"/>
                <a:gd name="connsiteX16" fmla="*/ 174423 w 1319034"/>
                <a:gd name="connsiteY16" fmla="*/ 306561 h 2019079"/>
                <a:gd name="connsiteX17" fmla="*/ 52855 w 1319034"/>
                <a:gd name="connsiteY17" fmla="*/ 317132 h 2019079"/>
                <a:gd name="connsiteX18" fmla="*/ 42284 w 1319034"/>
                <a:gd name="connsiteY18" fmla="*/ 338275 h 2019079"/>
                <a:gd name="connsiteX19" fmla="*/ 15857 w 1319034"/>
                <a:gd name="connsiteY19" fmla="*/ 380559 h 2019079"/>
                <a:gd name="connsiteX20" fmla="*/ 10571 w 1319034"/>
                <a:gd name="connsiteY20" fmla="*/ 401701 h 2019079"/>
                <a:gd name="connsiteX21" fmla="*/ 0 w 1319034"/>
                <a:gd name="connsiteY21" fmla="*/ 433415 h 2019079"/>
                <a:gd name="connsiteX22" fmla="*/ 5285 w 1319034"/>
                <a:gd name="connsiteY22" fmla="*/ 613123 h 2019079"/>
                <a:gd name="connsiteX23" fmla="*/ 15857 w 1319034"/>
                <a:gd name="connsiteY23" fmla="*/ 644837 h 2019079"/>
                <a:gd name="connsiteX24" fmla="*/ 36999 w 1319034"/>
                <a:gd name="connsiteY24" fmla="*/ 676550 h 2019079"/>
                <a:gd name="connsiteX25" fmla="*/ 52855 w 1319034"/>
                <a:gd name="connsiteY25" fmla="*/ 739976 h 2019079"/>
                <a:gd name="connsiteX26" fmla="*/ 68712 w 1319034"/>
                <a:gd name="connsiteY26" fmla="*/ 745262 h 2019079"/>
                <a:gd name="connsiteX27" fmla="*/ 84569 w 1319034"/>
                <a:gd name="connsiteY27" fmla="*/ 766404 h 2019079"/>
                <a:gd name="connsiteX28" fmla="*/ 110996 w 1319034"/>
                <a:gd name="connsiteY28" fmla="*/ 803403 h 2019079"/>
                <a:gd name="connsiteX29" fmla="*/ 132139 w 1319034"/>
                <a:gd name="connsiteY29" fmla="*/ 808689 h 2019079"/>
                <a:gd name="connsiteX30" fmla="*/ 147995 w 1319034"/>
                <a:gd name="connsiteY30" fmla="*/ 824545 h 2019079"/>
                <a:gd name="connsiteX31" fmla="*/ 179709 w 1319034"/>
                <a:gd name="connsiteY31" fmla="*/ 835116 h 2019079"/>
                <a:gd name="connsiteX32" fmla="*/ 232564 w 1319034"/>
                <a:gd name="connsiteY32" fmla="*/ 866830 h 2019079"/>
                <a:gd name="connsiteX33" fmla="*/ 248421 w 1319034"/>
                <a:gd name="connsiteY33" fmla="*/ 872115 h 2019079"/>
                <a:gd name="connsiteX34" fmla="*/ 264277 w 1319034"/>
                <a:gd name="connsiteY34" fmla="*/ 887972 h 2019079"/>
                <a:gd name="connsiteX35" fmla="*/ 306562 w 1319034"/>
                <a:gd name="connsiteY35" fmla="*/ 898543 h 2019079"/>
                <a:gd name="connsiteX36" fmla="*/ 359417 w 1319034"/>
                <a:gd name="connsiteY36" fmla="*/ 919685 h 2019079"/>
                <a:gd name="connsiteX37" fmla="*/ 385845 w 1319034"/>
                <a:gd name="connsiteY37" fmla="*/ 930256 h 2019079"/>
                <a:gd name="connsiteX38" fmla="*/ 417558 w 1319034"/>
                <a:gd name="connsiteY38" fmla="*/ 935542 h 2019079"/>
                <a:gd name="connsiteX39" fmla="*/ 438700 w 1319034"/>
                <a:gd name="connsiteY39" fmla="*/ 946113 h 2019079"/>
                <a:gd name="connsiteX40" fmla="*/ 465128 w 1319034"/>
                <a:gd name="connsiteY40" fmla="*/ 951398 h 2019079"/>
                <a:gd name="connsiteX41" fmla="*/ 496841 w 1319034"/>
                <a:gd name="connsiteY41" fmla="*/ 961969 h 2019079"/>
                <a:gd name="connsiteX42" fmla="*/ 554983 w 1319034"/>
                <a:gd name="connsiteY42" fmla="*/ 993683 h 2019079"/>
                <a:gd name="connsiteX43" fmla="*/ 565554 w 1319034"/>
                <a:gd name="connsiteY43" fmla="*/ 1009539 h 2019079"/>
                <a:gd name="connsiteX44" fmla="*/ 597267 w 1319034"/>
                <a:gd name="connsiteY44" fmla="*/ 1025396 h 2019079"/>
                <a:gd name="connsiteX45" fmla="*/ 618409 w 1319034"/>
                <a:gd name="connsiteY45" fmla="*/ 1030682 h 2019079"/>
                <a:gd name="connsiteX46" fmla="*/ 628980 w 1319034"/>
                <a:gd name="connsiteY46" fmla="*/ 1046538 h 2019079"/>
                <a:gd name="connsiteX47" fmla="*/ 644837 w 1319034"/>
                <a:gd name="connsiteY47" fmla="*/ 1099394 h 2019079"/>
                <a:gd name="connsiteX48" fmla="*/ 655408 w 1319034"/>
                <a:gd name="connsiteY48" fmla="*/ 1120536 h 2019079"/>
                <a:gd name="connsiteX49" fmla="*/ 676550 w 1319034"/>
                <a:gd name="connsiteY49" fmla="*/ 1125821 h 2019079"/>
                <a:gd name="connsiteX50" fmla="*/ 687121 w 1319034"/>
                <a:gd name="connsiteY50" fmla="*/ 1136393 h 2019079"/>
                <a:gd name="connsiteX51" fmla="*/ 724120 w 1319034"/>
                <a:gd name="connsiteY51" fmla="*/ 1146964 h 2019079"/>
                <a:gd name="connsiteX52" fmla="*/ 792832 w 1319034"/>
                <a:gd name="connsiteY52" fmla="*/ 1157535 h 2019079"/>
                <a:gd name="connsiteX53" fmla="*/ 808689 w 1319034"/>
                <a:gd name="connsiteY53" fmla="*/ 1210390 h 2019079"/>
                <a:gd name="connsiteX54" fmla="*/ 813974 w 1319034"/>
                <a:gd name="connsiteY54" fmla="*/ 1226247 h 2019079"/>
                <a:gd name="connsiteX55" fmla="*/ 819260 w 1319034"/>
                <a:gd name="connsiteY55" fmla="*/ 1242104 h 2019079"/>
                <a:gd name="connsiteX56" fmla="*/ 787547 w 1319034"/>
                <a:gd name="connsiteY56" fmla="*/ 1289674 h 2019079"/>
                <a:gd name="connsiteX57" fmla="*/ 776976 w 1319034"/>
                <a:gd name="connsiteY57" fmla="*/ 1305530 h 2019079"/>
                <a:gd name="connsiteX58" fmla="*/ 787547 w 1319034"/>
                <a:gd name="connsiteY58" fmla="*/ 1337243 h 2019079"/>
                <a:gd name="connsiteX59" fmla="*/ 792832 w 1319034"/>
                <a:gd name="connsiteY59" fmla="*/ 1358386 h 2019079"/>
                <a:gd name="connsiteX60" fmla="*/ 819260 w 1319034"/>
                <a:gd name="connsiteY60" fmla="*/ 1395384 h 2019079"/>
                <a:gd name="connsiteX61" fmla="*/ 829831 w 1319034"/>
                <a:gd name="connsiteY61" fmla="*/ 1405956 h 2019079"/>
                <a:gd name="connsiteX62" fmla="*/ 877401 w 1319034"/>
                <a:gd name="connsiteY62" fmla="*/ 1453526 h 2019079"/>
                <a:gd name="connsiteX63" fmla="*/ 893258 w 1319034"/>
                <a:gd name="connsiteY63" fmla="*/ 1506381 h 2019079"/>
                <a:gd name="connsiteX64" fmla="*/ 887972 w 1319034"/>
                <a:gd name="connsiteY64" fmla="*/ 1564522 h 2019079"/>
                <a:gd name="connsiteX65" fmla="*/ 877401 w 1319034"/>
                <a:gd name="connsiteY65" fmla="*/ 1596235 h 2019079"/>
                <a:gd name="connsiteX66" fmla="*/ 872115 w 1319034"/>
                <a:gd name="connsiteY66" fmla="*/ 1627949 h 2019079"/>
                <a:gd name="connsiteX67" fmla="*/ 861544 w 1319034"/>
                <a:gd name="connsiteY67" fmla="*/ 1643805 h 2019079"/>
                <a:gd name="connsiteX68" fmla="*/ 850973 w 1319034"/>
                <a:gd name="connsiteY68" fmla="*/ 1717803 h 2019079"/>
                <a:gd name="connsiteX69" fmla="*/ 856259 w 1319034"/>
                <a:gd name="connsiteY69" fmla="*/ 1818228 h 2019079"/>
                <a:gd name="connsiteX70" fmla="*/ 877401 w 1319034"/>
                <a:gd name="connsiteY70" fmla="*/ 1823514 h 2019079"/>
                <a:gd name="connsiteX71" fmla="*/ 914400 w 1319034"/>
                <a:gd name="connsiteY71" fmla="*/ 1839371 h 2019079"/>
                <a:gd name="connsiteX72" fmla="*/ 924971 w 1319034"/>
                <a:gd name="connsiteY72" fmla="*/ 1855227 h 2019079"/>
                <a:gd name="connsiteX73" fmla="*/ 935542 w 1319034"/>
                <a:gd name="connsiteY73" fmla="*/ 1886941 h 2019079"/>
                <a:gd name="connsiteX74" fmla="*/ 977826 w 1319034"/>
                <a:gd name="connsiteY74" fmla="*/ 1918654 h 2019079"/>
                <a:gd name="connsiteX75" fmla="*/ 998969 w 1319034"/>
                <a:gd name="connsiteY75" fmla="*/ 1923939 h 2019079"/>
                <a:gd name="connsiteX76" fmla="*/ 1035967 w 1319034"/>
                <a:gd name="connsiteY76" fmla="*/ 1950367 h 2019079"/>
                <a:gd name="connsiteX77" fmla="*/ 1057110 w 1319034"/>
                <a:gd name="connsiteY77" fmla="*/ 1960938 h 2019079"/>
                <a:gd name="connsiteX78" fmla="*/ 1072966 w 1319034"/>
                <a:gd name="connsiteY78" fmla="*/ 1976795 h 2019079"/>
                <a:gd name="connsiteX79" fmla="*/ 1094109 w 1319034"/>
                <a:gd name="connsiteY79" fmla="*/ 1982080 h 2019079"/>
                <a:gd name="connsiteX80" fmla="*/ 1109965 w 1319034"/>
                <a:gd name="connsiteY80" fmla="*/ 1987366 h 2019079"/>
                <a:gd name="connsiteX81" fmla="*/ 1146964 w 1319034"/>
                <a:gd name="connsiteY81" fmla="*/ 1982080 h 2019079"/>
                <a:gd name="connsiteX82" fmla="*/ 1162821 w 1319034"/>
                <a:gd name="connsiteY82" fmla="*/ 1971509 h 2019079"/>
                <a:gd name="connsiteX83" fmla="*/ 1178677 w 1319034"/>
                <a:gd name="connsiteY83" fmla="*/ 1966224 h 2019079"/>
                <a:gd name="connsiteX84" fmla="*/ 1199820 w 1319034"/>
                <a:gd name="connsiteY84" fmla="*/ 1955653 h 2019079"/>
                <a:gd name="connsiteX85" fmla="*/ 1273817 w 1319034"/>
                <a:gd name="connsiteY85" fmla="*/ 1960938 h 2019079"/>
                <a:gd name="connsiteX86" fmla="*/ 1289674 w 1319034"/>
                <a:gd name="connsiteY86" fmla="*/ 1966224 h 2019079"/>
                <a:gd name="connsiteX87" fmla="*/ 1305531 w 1319034"/>
                <a:gd name="connsiteY87" fmla="*/ 1987366 h 2019079"/>
                <a:gd name="connsiteX88" fmla="*/ 1316102 w 1319034"/>
                <a:gd name="connsiteY88" fmla="*/ 2019079 h 201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319034" h="2019079">
                  <a:moveTo>
                    <a:pt x="576125" y="0"/>
                  </a:moveTo>
                  <a:cubicBezTo>
                    <a:pt x="570839" y="3524"/>
                    <a:pt x="566107" y="8069"/>
                    <a:pt x="560268" y="10571"/>
                  </a:cubicBezTo>
                  <a:cubicBezTo>
                    <a:pt x="553591" y="13432"/>
                    <a:pt x="546084" y="13769"/>
                    <a:pt x="539126" y="15856"/>
                  </a:cubicBezTo>
                  <a:cubicBezTo>
                    <a:pt x="528453" y="19058"/>
                    <a:pt x="517984" y="22903"/>
                    <a:pt x="507413" y="26427"/>
                  </a:cubicBezTo>
                  <a:cubicBezTo>
                    <a:pt x="502127" y="28189"/>
                    <a:pt x="496192" y="28622"/>
                    <a:pt x="491556" y="31713"/>
                  </a:cubicBezTo>
                  <a:cubicBezTo>
                    <a:pt x="486270" y="35237"/>
                    <a:pt x="481504" y="39704"/>
                    <a:pt x="475699" y="42284"/>
                  </a:cubicBezTo>
                  <a:cubicBezTo>
                    <a:pt x="465517" y="46809"/>
                    <a:pt x="454557" y="49331"/>
                    <a:pt x="443986" y="52855"/>
                  </a:cubicBezTo>
                  <a:lnTo>
                    <a:pt x="428129" y="58141"/>
                  </a:lnTo>
                  <a:cubicBezTo>
                    <a:pt x="421082" y="63426"/>
                    <a:pt x="412395" y="67044"/>
                    <a:pt x="406987" y="73997"/>
                  </a:cubicBezTo>
                  <a:cubicBezTo>
                    <a:pt x="393512" y="91321"/>
                    <a:pt x="392571" y="103630"/>
                    <a:pt x="385845" y="121567"/>
                  </a:cubicBezTo>
                  <a:cubicBezTo>
                    <a:pt x="358414" y="194715"/>
                    <a:pt x="390246" y="112769"/>
                    <a:pt x="364703" y="163852"/>
                  </a:cubicBezTo>
                  <a:cubicBezTo>
                    <a:pt x="358310" y="176638"/>
                    <a:pt x="359216" y="187291"/>
                    <a:pt x="354132" y="200850"/>
                  </a:cubicBezTo>
                  <a:cubicBezTo>
                    <a:pt x="347523" y="218474"/>
                    <a:pt x="344632" y="225040"/>
                    <a:pt x="327704" y="232564"/>
                  </a:cubicBezTo>
                  <a:cubicBezTo>
                    <a:pt x="317522" y="237089"/>
                    <a:pt x="295991" y="243135"/>
                    <a:pt x="295991" y="243135"/>
                  </a:cubicBezTo>
                  <a:cubicBezTo>
                    <a:pt x="292467" y="253706"/>
                    <a:pt x="295991" y="271324"/>
                    <a:pt x="285420" y="274848"/>
                  </a:cubicBezTo>
                  <a:cubicBezTo>
                    <a:pt x="232157" y="292603"/>
                    <a:pt x="314753" y="265520"/>
                    <a:pt x="248421" y="285419"/>
                  </a:cubicBezTo>
                  <a:cubicBezTo>
                    <a:pt x="212065" y="296325"/>
                    <a:pt x="215600" y="298840"/>
                    <a:pt x="174423" y="306561"/>
                  </a:cubicBezTo>
                  <a:cubicBezTo>
                    <a:pt x="141315" y="312769"/>
                    <a:pt x="80194" y="315310"/>
                    <a:pt x="52855" y="317132"/>
                  </a:cubicBezTo>
                  <a:cubicBezTo>
                    <a:pt x="49331" y="324180"/>
                    <a:pt x="46254" y="331469"/>
                    <a:pt x="42284" y="338275"/>
                  </a:cubicBezTo>
                  <a:cubicBezTo>
                    <a:pt x="33909" y="352632"/>
                    <a:pt x="15857" y="380559"/>
                    <a:pt x="15857" y="380559"/>
                  </a:cubicBezTo>
                  <a:cubicBezTo>
                    <a:pt x="14095" y="387606"/>
                    <a:pt x="12658" y="394743"/>
                    <a:pt x="10571" y="401701"/>
                  </a:cubicBezTo>
                  <a:cubicBezTo>
                    <a:pt x="7369" y="412374"/>
                    <a:pt x="0" y="433415"/>
                    <a:pt x="0" y="433415"/>
                  </a:cubicBezTo>
                  <a:cubicBezTo>
                    <a:pt x="1762" y="493318"/>
                    <a:pt x="803" y="553362"/>
                    <a:pt x="5285" y="613123"/>
                  </a:cubicBezTo>
                  <a:cubicBezTo>
                    <a:pt x="6118" y="624235"/>
                    <a:pt x="9676" y="635565"/>
                    <a:pt x="15857" y="644837"/>
                  </a:cubicBezTo>
                  <a:lnTo>
                    <a:pt x="36999" y="676550"/>
                  </a:lnTo>
                  <a:cubicBezTo>
                    <a:pt x="38822" y="692960"/>
                    <a:pt x="35092" y="725766"/>
                    <a:pt x="52855" y="739976"/>
                  </a:cubicBezTo>
                  <a:cubicBezTo>
                    <a:pt x="57206" y="743457"/>
                    <a:pt x="63426" y="743500"/>
                    <a:pt x="68712" y="745262"/>
                  </a:cubicBezTo>
                  <a:cubicBezTo>
                    <a:pt x="73998" y="752309"/>
                    <a:pt x="79900" y="758934"/>
                    <a:pt x="84569" y="766404"/>
                  </a:cubicBezTo>
                  <a:cubicBezTo>
                    <a:pt x="94482" y="782265"/>
                    <a:pt x="93364" y="793327"/>
                    <a:pt x="110996" y="803403"/>
                  </a:cubicBezTo>
                  <a:cubicBezTo>
                    <a:pt x="117303" y="807007"/>
                    <a:pt x="125091" y="806927"/>
                    <a:pt x="132139" y="808689"/>
                  </a:cubicBezTo>
                  <a:cubicBezTo>
                    <a:pt x="137424" y="813974"/>
                    <a:pt x="141461" y="820915"/>
                    <a:pt x="147995" y="824545"/>
                  </a:cubicBezTo>
                  <a:cubicBezTo>
                    <a:pt x="157736" y="829956"/>
                    <a:pt x="179709" y="835116"/>
                    <a:pt x="179709" y="835116"/>
                  </a:cubicBezTo>
                  <a:cubicBezTo>
                    <a:pt x="202245" y="850140"/>
                    <a:pt x="209816" y="857081"/>
                    <a:pt x="232564" y="866830"/>
                  </a:cubicBezTo>
                  <a:cubicBezTo>
                    <a:pt x="237685" y="869025"/>
                    <a:pt x="243135" y="870353"/>
                    <a:pt x="248421" y="872115"/>
                  </a:cubicBezTo>
                  <a:cubicBezTo>
                    <a:pt x="253706" y="877401"/>
                    <a:pt x="258058" y="883826"/>
                    <a:pt x="264277" y="887972"/>
                  </a:cubicBezTo>
                  <a:cubicBezTo>
                    <a:pt x="272184" y="893244"/>
                    <a:pt x="301232" y="896766"/>
                    <a:pt x="306562" y="898543"/>
                  </a:cubicBezTo>
                  <a:cubicBezTo>
                    <a:pt x="324564" y="904544"/>
                    <a:pt x="341799" y="912638"/>
                    <a:pt x="359417" y="919685"/>
                  </a:cubicBezTo>
                  <a:cubicBezTo>
                    <a:pt x="368226" y="923209"/>
                    <a:pt x="376486" y="928696"/>
                    <a:pt x="385845" y="930256"/>
                  </a:cubicBezTo>
                  <a:lnTo>
                    <a:pt x="417558" y="935542"/>
                  </a:lnTo>
                  <a:cubicBezTo>
                    <a:pt x="424605" y="939066"/>
                    <a:pt x="431225" y="943621"/>
                    <a:pt x="438700" y="946113"/>
                  </a:cubicBezTo>
                  <a:cubicBezTo>
                    <a:pt x="447223" y="948954"/>
                    <a:pt x="456461" y="949034"/>
                    <a:pt x="465128" y="951398"/>
                  </a:cubicBezTo>
                  <a:cubicBezTo>
                    <a:pt x="475878" y="954330"/>
                    <a:pt x="486270" y="958445"/>
                    <a:pt x="496841" y="961969"/>
                  </a:cubicBezTo>
                  <a:cubicBezTo>
                    <a:pt x="536449" y="988375"/>
                    <a:pt x="516758" y="978393"/>
                    <a:pt x="554983" y="993683"/>
                  </a:cubicBezTo>
                  <a:cubicBezTo>
                    <a:pt x="558507" y="998968"/>
                    <a:pt x="561062" y="1005047"/>
                    <a:pt x="565554" y="1009539"/>
                  </a:cubicBezTo>
                  <a:cubicBezTo>
                    <a:pt x="574820" y="1018805"/>
                    <a:pt x="585230" y="1021957"/>
                    <a:pt x="597267" y="1025396"/>
                  </a:cubicBezTo>
                  <a:cubicBezTo>
                    <a:pt x="604252" y="1027392"/>
                    <a:pt x="611362" y="1028920"/>
                    <a:pt x="618409" y="1030682"/>
                  </a:cubicBezTo>
                  <a:cubicBezTo>
                    <a:pt x="621933" y="1035967"/>
                    <a:pt x="626478" y="1040699"/>
                    <a:pt x="628980" y="1046538"/>
                  </a:cubicBezTo>
                  <a:cubicBezTo>
                    <a:pt x="651742" y="1099648"/>
                    <a:pt x="609307" y="1028333"/>
                    <a:pt x="644837" y="1099394"/>
                  </a:cubicBezTo>
                  <a:cubicBezTo>
                    <a:pt x="648361" y="1106441"/>
                    <a:pt x="649355" y="1115492"/>
                    <a:pt x="655408" y="1120536"/>
                  </a:cubicBezTo>
                  <a:cubicBezTo>
                    <a:pt x="660989" y="1125186"/>
                    <a:pt x="669503" y="1124059"/>
                    <a:pt x="676550" y="1125821"/>
                  </a:cubicBezTo>
                  <a:cubicBezTo>
                    <a:pt x="680074" y="1129345"/>
                    <a:pt x="682848" y="1133829"/>
                    <a:pt x="687121" y="1136393"/>
                  </a:cubicBezTo>
                  <a:cubicBezTo>
                    <a:pt x="692877" y="1139846"/>
                    <a:pt x="719729" y="1145709"/>
                    <a:pt x="724120" y="1146964"/>
                  </a:cubicBezTo>
                  <a:cubicBezTo>
                    <a:pt x="765142" y="1158684"/>
                    <a:pt x="707843" y="1149035"/>
                    <a:pt x="792832" y="1157535"/>
                  </a:cubicBezTo>
                  <a:cubicBezTo>
                    <a:pt x="800822" y="1189491"/>
                    <a:pt x="795819" y="1171779"/>
                    <a:pt x="808689" y="1210390"/>
                  </a:cubicBezTo>
                  <a:lnTo>
                    <a:pt x="813974" y="1226247"/>
                  </a:lnTo>
                  <a:lnTo>
                    <a:pt x="819260" y="1242104"/>
                  </a:lnTo>
                  <a:lnTo>
                    <a:pt x="787547" y="1289674"/>
                  </a:lnTo>
                  <a:lnTo>
                    <a:pt x="776976" y="1305530"/>
                  </a:lnTo>
                  <a:cubicBezTo>
                    <a:pt x="780500" y="1316101"/>
                    <a:pt x="784845" y="1326433"/>
                    <a:pt x="787547" y="1337243"/>
                  </a:cubicBezTo>
                  <a:cubicBezTo>
                    <a:pt x="789309" y="1344291"/>
                    <a:pt x="789970" y="1351709"/>
                    <a:pt x="792832" y="1358386"/>
                  </a:cubicBezTo>
                  <a:cubicBezTo>
                    <a:pt x="795255" y="1364040"/>
                    <a:pt x="817668" y="1393474"/>
                    <a:pt x="819260" y="1395384"/>
                  </a:cubicBezTo>
                  <a:cubicBezTo>
                    <a:pt x="822450" y="1399212"/>
                    <a:pt x="826718" y="1402065"/>
                    <a:pt x="829831" y="1405956"/>
                  </a:cubicBezTo>
                  <a:cubicBezTo>
                    <a:pt x="868073" y="1453759"/>
                    <a:pt x="843822" y="1442332"/>
                    <a:pt x="877401" y="1453526"/>
                  </a:cubicBezTo>
                  <a:cubicBezTo>
                    <a:pt x="890269" y="1492130"/>
                    <a:pt x="885269" y="1474429"/>
                    <a:pt x="893258" y="1506381"/>
                  </a:cubicBezTo>
                  <a:cubicBezTo>
                    <a:pt x="891496" y="1525761"/>
                    <a:pt x="891354" y="1545358"/>
                    <a:pt x="887972" y="1564522"/>
                  </a:cubicBezTo>
                  <a:cubicBezTo>
                    <a:pt x="886035" y="1575495"/>
                    <a:pt x="877401" y="1596235"/>
                    <a:pt x="877401" y="1596235"/>
                  </a:cubicBezTo>
                  <a:cubicBezTo>
                    <a:pt x="875639" y="1606806"/>
                    <a:pt x="875504" y="1617782"/>
                    <a:pt x="872115" y="1627949"/>
                  </a:cubicBezTo>
                  <a:cubicBezTo>
                    <a:pt x="870106" y="1633975"/>
                    <a:pt x="862999" y="1637622"/>
                    <a:pt x="861544" y="1643805"/>
                  </a:cubicBezTo>
                  <a:cubicBezTo>
                    <a:pt x="855837" y="1668059"/>
                    <a:pt x="850973" y="1717803"/>
                    <a:pt x="850973" y="1717803"/>
                  </a:cubicBezTo>
                  <a:cubicBezTo>
                    <a:pt x="852735" y="1751278"/>
                    <a:pt x="848129" y="1785708"/>
                    <a:pt x="856259" y="1818228"/>
                  </a:cubicBezTo>
                  <a:cubicBezTo>
                    <a:pt x="858021" y="1825275"/>
                    <a:pt x="870724" y="1820652"/>
                    <a:pt x="877401" y="1823514"/>
                  </a:cubicBezTo>
                  <a:cubicBezTo>
                    <a:pt x="928503" y="1845415"/>
                    <a:pt x="853703" y="1824195"/>
                    <a:pt x="914400" y="1839371"/>
                  </a:cubicBezTo>
                  <a:cubicBezTo>
                    <a:pt x="917924" y="1844656"/>
                    <a:pt x="922391" y="1849422"/>
                    <a:pt x="924971" y="1855227"/>
                  </a:cubicBezTo>
                  <a:cubicBezTo>
                    <a:pt x="929497" y="1865410"/>
                    <a:pt x="927662" y="1879062"/>
                    <a:pt x="935542" y="1886941"/>
                  </a:cubicBezTo>
                  <a:cubicBezTo>
                    <a:pt x="951971" y="1903369"/>
                    <a:pt x="954187" y="1908148"/>
                    <a:pt x="977826" y="1918654"/>
                  </a:cubicBezTo>
                  <a:cubicBezTo>
                    <a:pt x="984464" y="1921604"/>
                    <a:pt x="991921" y="1922177"/>
                    <a:pt x="998969" y="1923939"/>
                  </a:cubicBezTo>
                  <a:cubicBezTo>
                    <a:pt x="1008042" y="1930744"/>
                    <a:pt x="1025149" y="1944185"/>
                    <a:pt x="1035967" y="1950367"/>
                  </a:cubicBezTo>
                  <a:cubicBezTo>
                    <a:pt x="1042808" y="1954276"/>
                    <a:pt x="1050062" y="1957414"/>
                    <a:pt x="1057110" y="1960938"/>
                  </a:cubicBezTo>
                  <a:cubicBezTo>
                    <a:pt x="1062395" y="1966224"/>
                    <a:pt x="1066476" y="1973086"/>
                    <a:pt x="1072966" y="1976795"/>
                  </a:cubicBezTo>
                  <a:cubicBezTo>
                    <a:pt x="1079273" y="1980399"/>
                    <a:pt x="1087124" y="1980084"/>
                    <a:pt x="1094109" y="1982080"/>
                  </a:cubicBezTo>
                  <a:cubicBezTo>
                    <a:pt x="1099466" y="1983611"/>
                    <a:pt x="1104680" y="1985604"/>
                    <a:pt x="1109965" y="1987366"/>
                  </a:cubicBezTo>
                  <a:cubicBezTo>
                    <a:pt x="1122298" y="1985604"/>
                    <a:pt x="1135031" y="1985660"/>
                    <a:pt x="1146964" y="1982080"/>
                  </a:cubicBezTo>
                  <a:cubicBezTo>
                    <a:pt x="1153049" y="1980255"/>
                    <a:pt x="1157139" y="1974350"/>
                    <a:pt x="1162821" y="1971509"/>
                  </a:cubicBezTo>
                  <a:cubicBezTo>
                    <a:pt x="1167804" y="1969018"/>
                    <a:pt x="1173556" y="1968419"/>
                    <a:pt x="1178677" y="1966224"/>
                  </a:cubicBezTo>
                  <a:cubicBezTo>
                    <a:pt x="1185919" y="1963120"/>
                    <a:pt x="1192772" y="1959177"/>
                    <a:pt x="1199820" y="1955653"/>
                  </a:cubicBezTo>
                  <a:cubicBezTo>
                    <a:pt x="1224486" y="1957415"/>
                    <a:pt x="1249258" y="1958049"/>
                    <a:pt x="1273817" y="1960938"/>
                  </a:cubicBezTo>
                  <a:cubicBezTo>
                    <a:pt x="1279350" y="1961589"/>
                    <a:pt x="1285394" y="1962657"/>
                    <a:pt x="1289674" y="1966224"/>
                  </a:cubicBezTo>
                  <a:cubicBezTo>
                    <a:pt x="1296442" y="1971864"/>
                    <a:pt x="1300411" y="1980198"/>
                    <a:pt x="1305531" y="1987366"/>
                  </a:cubicBezTo>
                  <a:cubicBezTo>
                    <a:pt x="1319034" y="2006270"/>
                    <a:pt x="1316102" y="1997995"/>
                    <a:pt x="1316102" y="2019079"/>
                  </a:cubicBez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4" name="Freeform 1473"/>
            <p:cNvSpPr/>
            <p:nvPr/>
          </p:nvSpPr>
          <p:spPr>
            <a:xfrm>
              <a:off x="4931417" y="2336213"/>
              <a:ext cx="322419" cy="1131107"/>
            </a:xfrm>
            <a:custGeom>
              <a:avLst/>
              <a:gdLst>
                <a:gd name="connsiteX0" fmla="*/ 306562 w 322419"/>
                <a:gd name="connsiteY0" fmla="*/ 0 h 1131107"/>
                <a:gd name="connsiteX1" fmla="*/ 311848 w 322419"/>
                <a:gd name="connsiteY1" fmla="*/ 63426 h 1131107"/>
                <a:gd name="connsiteX2" fmla="*/ 322419 w 322419"/>
                <a:gd name="connsiteY2" fmla="*/ 126853 h 1131107"/>
                <a:gd name="connsiteX3" fmla="*/ 306562 w 322419"/>
                <a:gd name="connsiteY3" fmla="*/ 142710 h 1131107"/>
                <a:gd name="connsiteX4" fmla="*/ 280134 w 322419"/>
                <a:gd name="connsiteY4" fmla="*/ 163852 h 1131107"/>
                <a:gd name="connsiteX5" fmla="*/ 258992 w 322419"/>
                <a:gd name="connsiteY5" fmla="*/ 195565 h 1131107"/>
                <a:gd name="connsiteX6" fmla="*/ 253707 w 322419"/>
                <a:gd name="connsiteY6" fmla="*/ 211422 h 1131107"/>
                <a:gd name="connsiteX7" fmla="*/ 248421 w 322419"/>
                <a:gd name="connsiteY7" fmla="*/ 232564 h 1131107"/>
                <a:gd name="connsiteX8" fmla="*/ 211422 w 322419"/>
                <a:gd name="connsiteY8" fmla="*/ 274848 h 1131107"/>
                <a:gd name="connsiteX9" fmla="*/ 190280 w 322419"/>
                <a:gd name="connsiteY9" fmla="*/ 306562 h 1131107"/>
                <a:gd name="connsiteX10" fmla="*/ 174423 w 322419"/>
                <a:gd name="connsiteY10" fmla="*/ 327704 h 1131107"/>
                <a:gd name="connsiteX11" fmla="*/ 147996 w 322419"/>
                <a:gd name="connsiteY11" fmla="*/ 354132 h 1131107"/>
                <a:gd name="connsiteX12" fmla="*/ 132139 w 322419"/>
                <a:gd name="connsiteY12" fmla="*/ 391130 h 1131107"/>
                <a:gd name="connsiteX13" fmla="*/ 121568 w 322419"/>
                <a:gd name="connsiteY13" fmla="*/ 406987 h 1131107"/>
                <a:gd name="connsiteX14" fmla="*/ 89855 w 322419"/>
                <a:gd name="connsiteY14" fmla="*/ 422844 h 1131107"/>
                <a:gd name="connsiteX15" fmla="*/ 79284 w 322419"/>
                <a:gd name="connsiteY15" fmla="*/ 438700 h 1131107"/>
                <a:gd name="connsiteX16" fmla="*/ 63427 w 322419"/>
                <a:gd name="connsiteY16" fmla="*/ 449271 h 1131107"/>
                <a:gd name="connsiteX17" fmla="*/ 36999 w 322419"/>
                <a:gd name="connsiteY17" fmla="*/ 496841 h 1131107"/>
                <a:gd name="connsiteX18" fmla="*/ 26428 w 322419"/>
                <a:gd name="connsiteY18" fmla="*/ 512698 h 1131107"/>
                <a:gd name="connsiteX19" fmla="*/ 15857 w 322419"/>
                <a:gd name="connsiteY19" fmla="*/ 544411 h 1131107"/>
                <a:gd name="connsiteX20" fmla="*/ 10571 w 322419"/>
                <a:gd name="connsiteY20" fmla="*/ 560268 h 1131107"/>
                <a:gd name="connsiteX21" fmla="*/ 0 w 322419"/>
                <a:gd name="connsiteY21" fmla="*/ 581410 h 1131107"/>
                <a:gd name="connsiteX22" fmla="*/ 5286 w 322419"/>
                <a:gd name="connsiteY22" fmla="*/ 644837 h 1131107"/>
                <a:gd name="connsiteX23" fmla="*/ 15857 w 322419"/>
                <a:gd name="connsiteY23" fmla="*/ 713549 h 1131107"/>
                <a:gd name="connsiteX24" fmla="*/ 26428 w 322419"/>
                <a:gd name="connsiteY24" fmla="*/ 729405 h 1131107"/>
                <a:gd name="connsiteX25" fmla="*/ 31714 w 322419"/>
                <a:gd name="connsiteY25" fmla="*/ 750548 h 1131107"/>
                <a:gd name="connsiteX26" fmla="*/ 42285 w 322419"/>
                <a:gd name="connsiteY26" fmla="*/ 766404 h 1131107"/>
                <a:gd name="connsiteX27" fmla="*/ 47570 w 322419"/>
                <a:gd name="connsiteY27" fmla="*/ 835116 h 1131107"/>
                <a:gd name="connsiteX28" fmla="*/ 52856 w 322419"/>
                <a:gd name="connsiteY28" fmla="*/ 850973 h 1131107"/>
                <a:gd name="connsiteX29" fmla="*/ 68712 w 322419"/>
                <a:gd name="connsiteY29" fmla="*/ 861544 h 1131107"/>
                <a:gd name="connsiteX30" fmla="*/ 79284 w 322419"/>
                <a:gd name="connsiteY30" fmla="*/ 872115 h 1131107"/>
                <a:gd name="connsiteX31" fmla="*/ 100426 w 322419"/>
                <a:gd name="connsiteY31" fmla="*/ 914400 h 1131107"/>
                <a:gd name="connsiteX32" fmla="*/ 105711 w 322419"/>
                <a:gd name="connsiteY32" fmla="*/ 930256 h 1131107"/>
                <a:gd name="connsiteX33" fmla="*/ 126854 w 322419"/>
                <a:gd name="connsiteY33" fmla="*/ 961970 h 1131107"/>
                <a:gd name="connsiteX34" fmla="*/ 137425 w 322419"/>
                <a:gd name="connsiteY34" fmla="*/ 977826 h 1131107"/>
                <a:gd name="connsiteX35" fmla="*/ 137425 w 322419"/>
                <a:gd name="connsiteY35" fmla="*/ 1131107 h 1131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22419" h="1131107">
                  <a:moveTo>
                    <a:pt x="306562" y="0"/>
                  </a:moveTo>
                  <a:cubicBezTo>
                    <a:pt x="308324" y="21142"/>
                    <a:pt x="309627" y="42327"/>
                    <a:pt x="311848" y="63426"/>
                  </a:cubicBezTo>
                  <a:cubicBezTo>
                    <a:pt x="314763" y="91117"/>
                    <a:pt x="317315" y="101334"/>
                    <a:pt x="322419" y="126853"/>
                  </a:cubicBezTo>
                  <a:cubicBezTo>
                    <a:pt x="317133" y="132139"/>
                    <a:pt x="312304" y="137925"/>
                    <a:pt x="306562" y="142710"/>
                  </a:cubicBezTo>
                  <a:cubicBezTo>
                    <a:pt x="292696" y="154265"/>
                    <a:pt x="290384" y="150186"/>
                    <a:pt x="280134" y="163852"/>
                  </a:cubicBezTo>
                  <a:cubicBezTo>
                    <a:pt x="272511" y="174016"/>
                    <a:pt x="258992" y="195565"/>
                    <a:pt x="258992" y="195565"/>
                  </a:cubicBezTo>
                  <a:cubicBezTo>
                    <a:pt x="257230" y="200851"/>
                    <a:pt x="255238" y="206065"/>
                    <a:pt x="253707" y="211422"/>
                  </a:cubicBezTo>
                  <a:cubicBezTo>
                    <a:pt x="251711" y="218407"/>
                    <a:pt x="251670" y="226067"/>
                    <a:pt x="248421" y="232564"/>
                  </a:cubicBezTo>
                  <a:cubicBezTo>
                    <a:pt x="233004" y="263397"/>
                    <a:pt x="233225" y="260313"/>
                    <a:pt x="211422" y="274848"/>
                  </a:cubicBezTo>
                  <a:cubicBezTo>
                    <a:pt x="202433" y="301820"/>
                    <a:pt x="211876" y="281367"/>
                    <a:pt x="190280" y="306562"/>
                  </a:cubicBezTo>
                  <a:cubicBezTo>
                    <a:pt x="184547" y="313250"/>
                    <a:pt x="180276" y="321120"/>
                    <a:pt x="174423" y="327704"/>
                  </a:cubicBezTo>
                  <a:cubicBezTo>
                    <a:pt x="166146" y="337015"/>
                    <a:pt x="147996" y="354132"/>
                    <a:pt x="147996" y="354132"/>
                  </a:cubicBezTo>
                  <a:cubicBezTo>
                    <a:pt x="142066" y="371920"/>
                    <a:pt x="142588" y="372843"/>
                    <a:pt x="132139" y="391130"/>
                  </a:cubicBezTo>
                  <a:cubicBezTo>
                    <a:pt x="128987" y="396646"/>
                    <a:pt x="126060" y="402495"/>
                    <a:pt x="121568" y="406987"/>
                  </a:cubicBezTo>
                  <a:cubicBezTo>
                    <a:pt x="111323" y="417232"/>
                    <a:pt x="102750" y="418545"/>
                    <a:pt x="89855" y="422844"/>
                  </a:cubicBezTo>
                  <a:cubicBezTo>
                    <a:pt x="86331" y="428129"/>
                    <a:pt x="83776" y="434208"/>
                    <a:pt x="79284" y="438700"/>
                  </a:cubicBezTo>
                  <a:cubicBezTo>
                    <a:pt x="74792" y="443192"/>
                    <a:pt x="67610" y="444490"/>
                    <a:pt x="63427" y="449271"/>
                  </a:cubicBezTo>
                  <a:cubicBezTo>
                    <a:pt x="24545" y="493708"/>
                    <a:pt x="52727" y="465386"/>
                    <a:pt x="36999" y="496841"/>
                  </a:cubicBezTo>
                  <a:cubicBezTo>
                    <a:pt x="34158" y="502523"/>
                    <a:pt x="29952" y="507412"/>
                    <a:pt x="26428" y="512698"/>
                  </a:cubicBezTo>
                  <a:lnTo>
                    <a:pt x="15857" y="544411"/>
                  </a:lnTo>
                  <a:cubicBezTo>
                    <a:pt x="14095" y="549697"/>
                    <a:pt x="13063" y="555285"/>
                    <a:pt x="10571" y="560268"/>
                  </a:cubicBezTo>
                  <a:lnTo>
                    <a:pt x="0" y="581410"/>
                  </a:lnTo>
                  <a:cubicBezTo>
                    <a:pt x="1762" y="602552"/>
                    <a:pt x="3275" y="623717"/>
                    <a:pt x="5286" y="644837"/>
                  </a:cubicBezTo>
                  <a:cubicBezTo>
                    <a:pt x="6153" y="653938"/>
                    <a:pt x="9078" y="697732"/>
                    <a:pt x="15857" y="713549"/>
                  </a:cubicBezTo>
                  <a:cubicBezTo>
                    <a:pt x="18359" y="719388"/>
                    <a:pt x="22904" y="724120"/>
                    <a:pt x="26428" y="729405"/>
                  </a:cubicBezTo>
                  <a:cubicBezTo>
                    <a:pt x="28190" y="736453"/>
                    <a:pt x="28852" y="743871"/>
                    <a:pt x="31714" y="750548"/>
                  </a:cubicBezTo>
                  <a:cubicBezTo>
                    <a:pt x="34216" y="756387"/>
                    <a:pt x="41114" y="760161"/>
                    <a:pt x="42285" y="766404"/>
                  </a:cubicBezTo>
                  <a:cubicBezTo>
                    <a:pt x="46518" y="788982"/>
                    <a:pt x="44721" y="812322"/>
                    <a:pt x="47570" y="835116"/>
                  </a:cubicBezTo>
                  <a:cubicBezTo>
                    <a:pt x="48261" y="840645"/>
                    <a:pt x="49375" y="846622"/>
                    <a:pt x="52856" y="850973"/>
                  </a:cubicBezTo>
                  <a:cubicBezTo>
                    <a:pt x="56824" y="855933"/>
                    <a:pt x="63752" y="857576"/>
                    <a:pt x="68712" y="861544"/>
                  </a:cubicBezTo>
                  <a:cubicBezTo>
                    <a:pt x="72603" y="864657"/>
                    <a:pt x="76171" y="868224"/>
                    <a:pt x="79284" y="872115"/>
                  </a:cubicBezTo>
                  <a:cubicBezTo>
                    <a:pt x="91304" y="887140"/>
                    <a:pt x="93192" y="895108"/>
                    <a:pt x="100426" y="914400"/>
                  </a:cubicBezTo>
                  <a:cubicBezTo>
                    <a:pt x="102382" y="919616"/>
                    <a:pt x="103005" y="925386"/>
                    <a:pt x="105711" y="930256"/>
                  </a:cubicBezTo>
                  <a:cubicBezTo>
                    <a:pt x="111881" y="941362"/>
                    <a:pt x="119806" y="951399"/>
                    <a:pt x="126854" y="961970"/>
                  </a:cubicBezTo>
                  <a:cubicBezTo>
                    <a:pt x="130378" y="967255"/>
                    <a:pt x="137425" y="971474"/>
                    <a:pt x="137425" y="977826"/>
                  </a:cubicBezTo>
                  <a:lnTo>
                    <a:pt x="137425" y="1131107"/>
                  </a:ln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5" name="Freeform 1474"/>
            <p:cNvSpPr/>
            <p:nvPr/>
          </p:nvSpPr>
          <p:spPr>
            <a:xfrm>
              <a:off x="4249582" y="3493748"/>
              <a:ext cx="885098" cy="797314"/>
            </a:xfrm>
            <a:custGeom>
              <a:avLst/>
              <a:gdLst>
                <a:gd name="connsiteX0" fmla="*/ 824545 w 885098"/>
                <a:gd name="connsiteY0" fmla="*/ 0 h 797314"/>
                <a:gd name="connsiteX1" fmla="*/ 835116 w 885098"/>
                <a:gd name="connsiteY1" fmla="*/ 42284 h 797314"/>
                <a:gd name="connsiteX2" fmla="*/ 840402 w 885098"/>
                <a:gd name="connsiteY2" fmla="*/ 73998 h 797314"/>
                <a:gd name="connsiteX3" fmla="*/ 850973 w 885098"/>
                <a:gd name="connsiteY3" fmla="*/ 105711 h 797314"/>
                <a:gd name="connsiteX4" fmla="*/ 872115 w 885098"/>
                <a:gd name="connsiteY4" fmla="*/ 158566 h 797314"/>
                <a:gd name="connsiteX5" fmla="*/ 872115 w 885098"/>
                <a:gd name="connsiteY5" fmla="*/ 280134 h 797314"/>
                <a:gd name="connsiteX6" fmla="*/ 866830 w 885098"/>
                <a:gd name="connsiteY6" fmla="*/ 317133 h 797314"/>
                <a:gd name="connsiteX7" fmla="*/ 835116 w 885098"/>
                <a:gd name="connsiteY7" fmla="*/ 327704 h 797314"/>
                <a:gd name="connsiteX8" fmla="*/ 819260 w 885098"/>
                <a:gd name="connsiteY8" fmla="*/ 332990 h 797314"/>
                <a:gd name="connsiteX9" fmla="*/ 792832 w 885098"/>
                <a:gd name="connsiteY9" fmla="*/ 306562 h 797314"/>
                <a:gd name="connsiteX10" fmla="*/ 776975 w 885098"/>
                <a:gd name="connsiteY10" fmla="*/ 290705 h 797314"/>
                <a:gd name="connsiteX11" fmla="*/ 750547 w 885098"/>
                <a:gd name="connsiteY11" fmla="*/ 274849 h 797314"/>
                <a:gd name="connsiteX12" fmla="*/ 734691 w 885098"/>
                <a:gd name="connsiteY12" fmla="*/ 269563 h 797314"/>
                <a:gd name="connsiteX13" fmla="*/ 634265 w 885098"/>
                <a:gd name="connsiteY13" fmla="*/ 264277 h 797314"/>
                <a:gd name="connsiteX14" fmla="*/ 618409 w 885098"/>
                <a:gd name="connsiteY14" fmla="*/ 253706 h 797314"/>
                <a:gd name="connsiteX15" fmla="*/ 586695 w 885098"/>
                <a:gd name="connsiteY15" fmla="*/ 243135 h 797314"/>
                <a:gd name="connsiteX16" fmla="*/ 549697 w 885098"/>
                <a:gd name="connsiteY16" fmla="*/ 232564 h 797314"/>
                <a:gd name="connsiteX17" fmla="*/ 533840 w 885098"/>
                <a:gd name="connsiteY17" fmla="*/ 221993 h 797314"/>
                <a:gd name="connsiteX18" fmla="*/ 491556 w 885098"/>
                <a:gd name="connsiteY18" fmla="*/ 211422 h 797314"/>
                <a:gd name="connsiteX19" fmla="*/ 438700 w 885098"/>
                <a:gd name="connsiteY19" fmla="*/ 200851 h 797314"/>
                <a:gd name="connsiteX20" fmla="*/ 295990 w 885098"/>
                <a:gd name="connsiteY20" fmla="*/ 211422 h 797314"/>
                <a:gd name="connsiteX21" fmla="*/ 280134 w 885098"/>
                <a:gd name="connsiteY21" fmla="*/ 216707 h 797314"/>
                <a:gd name="connsiteX22" fmla="*/ 264277 w 885098"/>
                <a:gd name="connsiteY22" fmla="*/ 227279 h 797314"/>
                <a:gd name="connsiteX23" fmla="*/ 248420 w 885098"/>
                <a:gd name="connsiteY23" fmla="*/ 232564 h 797314"/>
                <a:gd name="connsiteX24" fmla="*/ 237849 w 885098"/>
                <a:gd name="connsiteY24" fmla="*/ 253706 h 797314"/>
                <a:gd name="connsiteX25" fmla="*/ 200850 w 885098"/>
                <a:gd name="connsiteY25" fmla="*/ 301276 h 797314"/>
                <a:gd name="connsiteX26" fmla="*/ 179708 w 885098"/>
                <a:gd name="connsiteY26" fmla="*/ 364703 h 797314"/>
                <a:gd name="connsiteX27" fmla="*/ 169137 w 885098"/>
                <a:gd name="connsiteY27" fmla="*/ 396416 h 797314"/>
                <a:gd name="connsiteX28" fmla="*/ 158566 w 885098"/>
                <a:gd name="connsiteY28" fmla="*/ 417558 h 797314"/>
                <a:gd name="connsiteX29" fmla="*/ 153280 w 885098"/>
                <a:gd name="connsiteY29" fmla="*/ 449272 h 797314"/>
                <a:gd name="connsiteX30" fmla="*/ 142709 w 885098"/>
                <a:gd name="connsiteY30" fmla="*/ 465128 h 797314"/>
                <a:gd name="connsiteX31" fmla="*/ 132138 w 885098"/>
                <a:gd name="connsiteY31" fmla="*/ 491556 h 797314"/>
                <a:gd name="connsiteX32" fmla="*/ 126853 w 885098"/>
                <a:gd name="connsiteY32" fmla="*/ 512698 h 797314"/>
                <a:gd name="connsiteX33" fmla="*/ 116282 w 885098"/>
                <a:gd name="connsiteY33" fmla="*/ 544412 h 797314"/>
                <a:gd name="connsiteX34" fmla="*/ 110996 w 885098"/>
                <a:gd name="connsiteY34" fmla="*/ 623695 h 797314"/>
                <a:gd name="connsiteX35" fmla="*/ 105710 w 885098"/>
                <a:gd name="connsiteY35" fmla="*/ 639551 h 797314"/>
                <a:gd name="connsiteX36" fmla="*/ 89854 w 885098"/>
                <a:gd name="connsiteY36" fmla="*/ 650123 h 797314"/>
                <a:gd name="connsiteX37" fmla="*/ 63426 w 885098"/>
                <a:gd name="connsiteY37" fmla="*/ 687121 h 797314"/>
                <a:gd name="connsiteX38" fmla="*/ 42284 w 885098"/>
                <a:gd name="connsiteY38" fmla="*/ 718835 h 797314"/>
                <a:gd name="connsiteX39" fmla="*/ 31713 w 885098"/>
                <a:gd name="connsiteY39" fmla="*/ 734691 h 797314"/>
                <a:gd name="connsiteX40" fmla="*/ 26427 w 885098"/>
                <a:gd name="connsiteY40" fmla="*/ 750548 h 797314"/>
                <a:gd name="connsiteX41" fmla="*/ 15856 w 885098"/>
                <a:gd name="connsiteY41" fmla="*/ 792832 h 797314"/>
                <a:gd name="connsiteX42" fmla="*/ 0 w 885098"/>
                <a:gd name="connsiteY42" fmla="*/ 792832 h 79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85098" h="797314">
                  <a:moveTo>
                    <a:pt x="824545" y="0"/>
                  </a:moveTo>
                  <a:cubicBezTo>
                    <a:pt x="828069" y="14095"/>
                    <a:pt x="832727" y="27953"/>
                    <a:pt x="835116" y="42284"/>
                  </a:cubicBezTo>
                  <a:cubicBezTo>
                    <a:pt x="836878" y="52855"/>
                    <a:pt x="837803" y="63601"/>
                    <a:pt x="840402" y="73998"/>
                  </a:cubicBezTo>
                  <a:cubicBezTo>
                    <a:pt x="843105" y="84808"/>
                    <a:pt x="847912" y="94997"/>
                    <a:pt x="850973" y="105711"/>
                  </a:cubicBezTo>
                  <a:cubicBezTo>
                    <a:pt x="863289" y="148818"/>
                    <a:pt x="854429" y="132038"/>
                    <a:pt x="872115" y="158566"/>
                  </a:cubicBezTo>
                  <a:cubicBezTo>
                    <a:pt x="885098" y="210496"/>
                    <a:pt x="879783" y="180453"/>
                    <a:pt x="872115" y="280134"/>
                  </a:cubicBezTo>
                  <a:cubicBezTo>
                    <a:pt x="871160" y="292555"/>
                    <a:pt x="874479" y="307299"/>
                    <a:pt x="866830" y="317133"/>
                  </a:cubicBezTo>
                  <a:cubicBezTo>
                    <a:pt x="859989" y="325929"/>
                    <a:pt x="845687" y="324180"/>
                    <a:pt x="835116" y="327704"/>
                  </a:cubicBezTo>
                  <a:lnTo>
                    <a:pt x="819260" y="332990"/>
                  </a:lnTo>
                  <a:lnTo>
                    <a:pt x="792832" y="306562"/>
                  </a:lnTo>
                  <a:cubicBezTo>
                    <a:pt x="787546" y="301276"/>
                    <a:pt x="783385" y="294551"/>
                    <a:pt x="776975" y="290705"/>
                  </a:cubicBezTo>
                  <a:cubicBezTo>
                    <a:pt x="768166" y="285420"/>
                    <a:pt x="759736" y="279443"/>
                    <a:pt x="750547" y="274849"/>
                  </a:cubicBezTo>
                  <a:cubicBezTo>
                    <a:pt x="745564" y="272357"/>
                    <a:pt x="740239" y="270067"/>
                    <a:pt x="734691" y="269563"/>
                  </a:cubicBezTo>
                  <a:cubicBezTo>
                    <a:pt x="701307" y="266528"/>
                    <a:pt x="667740" y="266039"/>
                    <a:pt x="634265" y="264277"/>
                  </a:cubicBezTo>
                  <a:cubicBezTo>
                    <a:pt x="628980" y="260753"/>
                    <a:pt x="624214" y="256286"/>
                    <a:pt x="618409" y="253706"/>
                  </a:cubicBezTo>
                  <a:cubicBezTo>
                    <a:pt x="608226" y="249180"/>
                    <a:pt x="597266" y="246659"/>
                    <a:pt x="586695" y="243135"/>
                  </a:cubicBezTo>
                  <a:cubicBezTo>
                    <a:pt x="563949" y="235553"/>
                    <a:pt x="576241" y="239201"/>
                    <a:pt x="549697" y="232564"/>
                  </a:cubicBezTo>
                  <a:cubicBezTo>
                    <a:pt x="544411" y="229040"/>
                    <a:pt x="539522" y="224834"/>
                    <a:pt x="533840" y="221993"/>
                  </a:cubicBezTo>
                  <a:cubicBezTo>
                    <a:pt x="523358" y="216752"/>
                    <a:pt x="501038" y="213146"/>
                    <a:pt x="491556" y="211422"/>
                  </a:cubicBezTo>
                  <a:cubicBezTo>
                    <a:pt x="444041" y="202783"/>
                    <a:pt x="476093" y="210198"/>
                    <a:pt x="438700" y="200851"/>
                  </a:cubicBezTo>
                  <a:cubicBezTo>
                    <a:pt x="381490" y="203451"/>
                    <a:pt x="344710" y="199242"/>
                    <a:pt x="295990" y="211422"/>
                  </a:cubicBezTo>
                  <a:cubicBezTo>
                    <a:pt x="290585" y="212773"/>
                    <a:pt x="285419" y="214945"/>
                    <a:pt x="280134" y="216707"/>
                  </a:cubicBezTo>
                  <a:cubicBezTo>
                    <a:pt x="274848" y="220231"/>
                    <a:pt x="269959" y="224438"/>
                    <a:pt x="264277" y="227279"/>
                  </a:cubicBezTo>
                  <a:cubicBezTo>
                    <a:pt x="259294" y="229771"/>
                    <a:pt x="252360" y="228624"/>
                    <a:pt x="248420" y="232564"/>
                  </a:cubicBezTo>
                  <a:cubicBezTo>
                    <a:pt x="242848" y="238135"/>
                    <a:pt x="241903" y="246950"/>
                    <a:pt x="237849" y="253706"/>
                  </a:cubicBezTo>
                  <a:cubicBezTo>
                    <a:pt x="218881" y="285319"/>
                    <a:pt x="221972" y="280155"/>
                    <a:pt x="200850" y="301276"/>
                  </a:cubicBezTo>
                  <a:lnTo>
                    <a:pt x="179708" y="364703"/>
                  </a:lnTo>
                  <a:cubicBezTo>
                    <a:pt x="179704" y="364714"/>
                    <a:pt x="169142" y="396405"/>
                    <a:pt x="169137" y="396416"/>
                  </a:cubicBezTo>
                  <a:lnTo>
                    <a:pt x="158566" y="417558"/>
                  </a:lnTo>
                  <a:cubicBezTo>
                    <a:pt x="156804" y="428129"/>
                    <a:pt x="156669" y="439105"/>
                    <a:pt x="153280" y="449272"/>
                  </a:cubicBezTo>
                  <a:cubicBezTo>
                    <a:pt x="151271" y="455298"/>
                    <a:pt x="145550" y="459446"/>
                    <a:pt x="142709" y="465128"/>
                  </a:cubicBezTo>
                  <a:cubicBezTo>
                    <a:pt x="138466" y="473614"/>
                    <a:pt x="135138" y="482555"/>
                    <a:pt x="132138" y="491556"/>
                  </a:cubicBezTo>
                  <a:cubicBezTo>
                    <a:pt x="129841" y="498447"/>
                    <a:pt x="128940" y="505740"/>
                    <a:pt x="126853" y="512698"/>
                  </a:cubicBezTo>
                  <a:cubicBezTo>
                    <a:pt x="123651" y="523371"/>
                    <a:pt x="116282" y="544412"/>
                    <a:pt x="116282" y="544412"/>
                  </a:cubicBezTo>
                  <a:cubicBezTo>
                    <a:pt x="114520" y="570840"/>
                    <a:pt x="113921" y="597371"/>
                    <a:pt x="110996" y="623695"/>
                  </a:cubicBezTo>
                  <a:cubicBezTo>
                    <a:pt x="110381" y="629232"/>
                    <a:pt x="109190" y="635201"/>
                    <a:pt x="105710" y="639551"/>
                  </a:cubicBezTo>
                  <a:cubicBezTo>
                    <a:pt x="101742" y="644511"/>
                    <a:pt x="95139" y="646599"/>
                    <a:pt x="89854" y="650123"/>
                  </a:cubicBezTo>
                  <a:cubicBezTo>
                    <a:pt x="55462" y="701710"/>
                    <a:pt x="109353" y="621511"/>
                    <a:pt x="63426" y="687121"/>
                  </a:cubicBezTo>
                  <a:cubicBezTo>
                    <a:pt x="56140" y="697529"/>
                    <a:pt x="49331" y="708264"/>
                    <a:pt x="42284" y="718835"/>
                  </a:cubicBezTo>
                  <a:cubicBezTo>
                    <a:pt x="38760" y="724120"/>
                    <a:pt x="33722" y="728665"/>
                    <a:pt x="31713" y="734691"/>
                  </a:cubicBezTo>
                  <a:cubicBezTo>
                    <a:pt x="29951" y="739977"/>
                    <a:pt x="27893" y="745173"/>
                    <a:pt x="26427" y="750548"/>
                  </a:cubicBezTo>
                  <a:cubicBezTo>
                    <a:pt x="22604" y="764565"/>
                    <a:pt x="23556" y="780512"/>
                    <a:pt x="15856" y="792832"/>
                  </a:cubicBezTo>
                  <a:cubicBezTo>
                    <a:pt x="13055" y="797314"/>
                    <a:pt x="5285" y="792832"/>
                    <a:pt x="0" y="792832"/>
                  </a:cubicBez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6" name="Line Callout 2 95"/>
            <p:cNvSpPr/>
            <p:nvPr/>
          </p:nvSpPr>
          <p:spPr>
            <a:xfrm>
              <a:off x="4293096" y="4211960"/>
              <a:ext cx="504056" cy="108000"/>
            </a:xfrm>
            <a:prstGeom prst="rect">
              <a:avLst/>
            </a:prstGeom>
            <a:solidFill>
              <a:srgbClr val="EE0C8D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Tue 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77" name="Freeform 1476"/>
            <p:cNvSpPr/>
            <p:nvPr/>
          </p:nvSpPr>
          <p:spPr>
            <a:xfrm>
              <a:off x="3976824" y="4323579"/>
              <a:ext cx="272758" cy="1553952"/>
            </a:xfrm>
            <a:custGeom>
              <a:avLst/>
              <a:gdLst>
                <a:gd name="connsiteX0" fmla="*/ 272758 w 272758"/>
                <a:gd name="connsiteY0" fmla="*/ 0 h 1553952"/>
                <a:gd name="connsiteX1" fmla="*/ 262186 w 272758"/>
                <a:gd name="connsiteY1" fmla="*/ 52856 h 1553952"/>
                <a:gd name="connsiteX2" fmla="*/ 256901 w 272758"/>
                <a:gd name="connsiteY2" fmla="*/ 116282 h 1553952"/>
                <a:gd name="connsiteX3" fmla="*/ 251615 w 272758"/>
                <a:gd name="connsiteY3" fmla="*/ 132139 h 1553952"/>
                <a:gd name="connsiteX4" fmla="*/ 241044 w 272758"/>
                <a:gd name="connsiteY4" fmla="*/ 169138 h 1553952"/>
                <a:gd name="connsiteX5" fmla="*/ 225188 w 272758"/>
                <a:gd name="connsiteY5" fmla="*/ 190280 h 1553952"/>
                <a:gd name="connsiteX6" fmla="*/ 209331 w 272758"/>
                <a:gd name="connsiteY6" fmla="*/ 227279 h 1553952"/>
                <a:gd name="connsiteX7" fmla="*/ 188189 w 272758"/>
                <a:gd name="connsiteY7" fmla="*/ 258992 h 1553952"/>
                <a:gd name="connsiteX8" fmla="*/ 177618 w 272758"/>
                <a:gd name="connsiteY8" fmla="*/ 295991 h 1553952"/>
                <a:gd name="connsiteX9" fmla="*/ 167047 w 272758"/>
                <a:gd name="connsiteY9" fmla="*/ 311848 h 1553952"/>
                <a:gd name="connsiteX10" fmla="*/ 156475 w 272758"/>
                <a:gd name="connsiteY10" fmla="*/ 412273 h 1553952"/>
                <a:gd name="connsiteX11" fmla="*/ 145904 w 272758"/>
                <a:gd name="connsiteY11" fmla="*/ 428130 h 1553952"/>
                <a:gd name="connsiteX12" fmla="*/ 140619 w 272758"/>
                <a:gd name="connsiteY12" fmla="*/ 470414 h 1553952"/>
                <a:gd name="connsiteX13" fmla="*/ 124762 w 272758"/>
                <a:gd name="connsiteY13" fmla="*/ 480985 h 1553952"/>
                <a:gd name="connsiteX14" fmla="*/ 119477 w 272758"/>
                <a:gd name="connsiteY14" fmla="*/ 496842 h 1553952"/>
                <a:gd name="connsiteX15" fmla="*/ 98334 w 272758"/>
                <a:gd name="connsiteY15" fmla="*/ 539126 h 1553952"/>
                <a:gd name="connsiteX16" fmla="*/ 93049 w 272758"/>
                <a:gd name="connsiteY16" fmla="*/ 554983 h 1553952"/>
                <a:gd name="connsiteX17" fmla="*/ 77192 w 272758"/>
                <a:gd name="connsiteY17" fmla="*/ 586696 h 1553952"/>
                <a:gd name="connsiteX18" fmla="*/ 82478 w 272758"/>
                <a:gd name="connsiteY18" fmla="*/ 639552 h 1553952"/>
                <a:gd name="connsiteX19" fmla="*/ 87763 w 272758"/>
                <a:gd name="connsiteY19" fmla="*/ 655408 h 1553952"/>
                <a:gd name="connsiteX20" fmla="*/ 77192 w 272758"/>
                <a:gd name="connsiteY20" fmla="*/ 739977 h 1553952"/>
                <a:gd name="connsiteX21" fmla="*/ 82478 w 272758"/>
                <a:gd name="connsiteY21" fmla="*/ 803404 h 1553952"/>
                <a:gd name="connsiteX22" fmla="*/ 93049 w 272758"/>
                <a:gd name="connsiteY22" fmla="*/ 819260 h 1553952"/>
                <a:gd name="connsiteX23" fmla="*/ 108905 w 272758"/>
                <a:gd name="connsiteY23" fmla="*/ 882687 h 1553952"/>
                <a:gd name="connsiteX24" fmla="*/ 114191 w 272758"/>
                <a:gd name="connsiteY24" fmla="*/ 914400 h 1553952"/>
                <a:gd name="connsiteX25" fmla="*/ 130048 w 272758"/>
                <a:gd name="connsiteY25" fmla="*/ 1078252 h 1553952"/>
                <a:gd name="connsiteX26" fmla="*/ 103620 w 272758"/>
                <a:gd name="connsiteY26" fmla="*/ 1183963 h 1553952"/>
                <a:gd name="connsiteX27" fmla="*/ 87763 w 272758"/>
                <a:gd name="connsiteY27" fmla="*/ 1189249 h 1553952"/>
                <a:gd name="connsiteX28" fmla="*/ 50764 w 272758"/>
                <a:gd name="connsiteY28" fmla="*/ 1236819 h 1553952"/>
                <a:gd name="connsiteX29" fmla="*/ 19051 w 272758"/>
                <a:gd name="connsiteY29" fmla="*/ 1257961 h 1553952"/>
                <a:gd name="connsiteX30" fmla="*/ 19051 w 272758"/>
                <a:gd name="connsiteY30" fmla="*/ 1416527 h 1553952"/>
                <a:gd name="connsiteX31" fmla="*/ 34908 w 272758"/>
                <a:gd name="connsiteY31" fmla="*/ 1421813 h 1553952"/>
                <a:gd name="connsiteX32" fmla="*/ 66621 w 272758"/>
                <a:gd name="connsiteY32" fmla="*/ 1427098 h 1553952"/>
                <a:gd name="connsiteX33" fmla="*/ 82478 w 272758"/>
                <a:gd name="connsiteY33" fmla="*/ 1464097 h 1553952"/>
                <a:gd name="connsiteX34" fmla="*/ 87763 w 272758"/>
                <a:gd name="connsiteY34" fmla="*/ 1485239 h 1553952"/>
                <a:gd name="connsiteX35" fmla="*/ 103620 w 272758"/>
                <a:gd name="connsiteY35" fmla="*/ 1490525 h 1553952"/>
                <a:gd name="connsiteX36" fmla="*/ 114191 w 272758"/>
                <a:gd name="connsiteY36" fmla="*/ 1506382 h 1553952"/>
                <a:gd name="connsiteX37" fmla="*/ 119477 w 272758"/>
                <a:gd name="connsiteY37" fmla="*/ 1527524 h 1553952"/>
                <a:gd name="connsiteX38" fmla="*/ 130048 w 272758"/>
                <a:gd name="connsiteY38" fmla="*/ 1553952 h 1553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72758" h="1553952">
                  <a:moveTo>
                    <a:pt x="272758" y="0"/>
                  </a:moveTo>
                  <a:cubicBezTo>
                    <a:pt x="269234" y="17619"/>
                    <a:pt x="264614" y="35053"/>
                    <a:pt x="262186" y="52856"/>
                  </a:cubicBezTo>
                  <a:cubicBezTo>
                    <a:pt x="259319" y="73877"/>
                    <a:pt x="259705" y="95253"/>
                    <a:pt x="256901" y="116282"/>
                  </a:cubicBezTo>
                  <a:cubicBezTo>
                    <a:pt x="256165" y="121805"/>
                    <a:pt x="253146" y="126782"/>
                    <a:pt x="251615" y="132139"/>
                  </a:cubicBezTo>
                  <a:cubicBezTo>
                    <a:pt x="250142" y="137293"/>
                    <a:pt x="244667" y="162798"/>
                    <a:pt x="241044" y="169138"/>
                  </a:cubicBezTo>
                  <a:cubicBezTo>
                    <a:pt x="236674" y="176786"/>
                    <a:pt x="230473" y="183233"/>
                    <a:pt x="225188" y="190280"/>
                  </a:cubicBezTo>
                  <a:cubicBezTo>
                    <a:pt x="219720" y="206683"/>
                    <a:pt x="219128" y="210951"/>
                    <a:pt x="209331" y="227279"/>
                  </a:cubicBezTo>
                  <a:cubicBezTo>
                    <a:pt x="202794" y="238173"/>
                    <a:pt x="188189" y="258992"/>
                    <a:pt x="188189" y="258992"/>
                  </a:cubicBezTo>
                  <a:cubicBezTo>
                    <a:pt x="186497" y="265760"/>
                    <a:pt x="181407" y="288412"/>
                    <a:pt x="177618" y="295991"/>
                  </a:cubicBezTo>
                  <a:cubicBezTo>
                    <a:pt x="174777" y="301673"/>
                    <a:pt x="170571" y="306562"/>
                    <a:pt x="167047" y="311848"/>
                  </a:cubicBezTo>
                  <a:cubicBezTo>
                    <a:pt x="166895" y="314123"/>
                    <a:pt x="166645" y="388544"/>
                    <a:pt x="156475" y="412273"/>
                  </a:cubicBezTo>
                  <a:cubicBezTo>
                    <a:pt x="153973" y="418112"/>
                    <a:pt x="149428" y="422844"/>
                    <a:pt x="145904" y="428130"/>
                  </a:cubicBezTo>
                  <a:cubicBezTo>
                    <a:pt x="144142" y="442225"/>
                    <a:pt x="145894" y="457226"/>
                    <a:pt x="140619" y="470414"/>
                  </a:cubicBezTo>
                  <a:cubicBezTo>
                    <a:pt x="138260" y="476312"/>
                    <a:pt x="128730" y="476024"/>
                    <a:pt x="124762" y="480985"/>
                  </a:cubicBezTo>
                  <a:cubicBezTo>
                    <a:pt x="121282" y="485336"/>
                    <a:pt x="121783" y="491770"/>
                    <a:pt x="119477" y="496842"/>
                  </a:cubicBezTo>
                  <a:cubicBezTo>
                    <a:pt x="112956" y="511188"/>
                    <a:pt x="103317" y="524176"/>
                    <a:pt x="98334" y="539126"/>
                  </a:cubicBezTo>
                  <a:cubicBezTo>
                    <a:pt x="96572" y="544412"/>
                    <a:pt x="95541" y="550000"/>
                    <a:pt x="93049" y="554983"/>
                  </a:cubicBezTo>
                  <a:cubicBezTo>
                    <a:pt x="72553" y="595976"/>
                    <a:pt x="90481" y="546831"/>
                    <a:pt x="77192" y="586696"/>
                  </a:cubicBezTo>
                  <a:cubicBezTo>
                    <a:pt x="78954" y="604315"/>
                    <a:pt x="79786" y="622051"/>
                    <a:pt x="82478" y="639552"/>
                  </a:cubicBezTo>
                  <a:cubicBezTo>
                    <a:pt x="83325" y="645058"/>
                    <a:pt x="87763" y="649837"/>
                    <a:pt x="87763" y="655408"/>
                  </a:cubicBezTo>
                  <a:cubicBezTo>
                    <a:pt x="87763" y="712539"/>
                    <a:pt x="88357" y="706483"/>
                    <a:pt x="77192" y="739977"/>
                  </a:cubicBezTo>
                  <a:cubicBezTo>
                    <a:pt x="78954" y="761119"/>
                    <a:pt x="78317" y="782600"/>
                    <a:pt x="82478" y="803404"/>
                  </a:cubicBezTo>
                  <a:cubicBezTo>
                    <a:pt x="83724" y="809633"/>
                    <a:pt x="91508" y="813097"/>
                    <a:pt x="93049" y="819260"/>
                  </a:cubicBezTo>
                  <a:cubicBezTo>
                    <a:pt x="111010" y="891106"/>
                    <a:pt x="84716" y="846403"/>
                    <a:pt x="108905" y="882687"/>
                  </a:cubicBezTo>
                  <a:cubicBezTo>
                    <a:pt x="110667" y="893258"/>
                    <a:pt x="113562" y="903702"/>
                    <a:pt x="114191" y="914400"/>
                  </a:cubicBezTo>
                  <a:cubicBezTo>
                    <a:pt x="123616" y="1074612"/>
                    <a:pt x="91591" y="1020568"/>
                    <a:pt x="130048" y="1078252"/>
                  </a:cubicBezTo>
                  <a:cubicBezTo>
                    <a:pt x="129649" y="1083834"/>
                    <a:pt x="135503" y="1173335"/>
                    <a:pt x="103620" y="1183963"/>
                  </a:cubicBezTo>
                  <a:lnTo>
                    <a:pt x="87763" y="1189249"/>
                  </a:lnTo>
                  <a:cubicBezTo>
                    <a:pt x="75465" y="1207696"/>
                    <a:pt x="67961" y="1223443"/>
                    <a:pt x="50764" y="1236819"/>
                  </a:cubicBezTo>
                  <a:cubicBezTo>
                    <a:pt x="40735" y="1244619"/>
                    <a:pt x="19051" y="1257961"/>
                    <a:pt x="19051" y="1257961"/>
                  </a:cubicBezTo>
                  <a:cubicBezTo>
                    <a:pt x="0" y="1315121"/>
                    <a:pt x="2576" y="1301204"/>
                    <a:pt x="19051" y="1416527"/>
                  </a:cubicBezTo>
                  <a:cubicBezTo>
                    <a:pt x="19839" y="1422043"/>
                    <a:pt x="29469" y="1420604"/>
                    <a:pt x="34908" y="1421813"/>
                  </a:cubicBezTo>
                  <a:cubicBezTo>
                    <a:pt x="45370" y="1424138"/>
                    <a:pt x="56050" y="1425336"/>
                    <a:pt x="66621" y="1427098"/>
                  </a:cubicBezTo>
                  <a:cubicBezTo>
                    <a:pt x="76014" y="1445885"/>
                    <a:pt x="77295" y="1445955"/>
                    <a:pt x="82478" y="1464097"/>
                  </a:cubicBezTo>
                  <a:cubicBezTo>
                    <a:pt x="84474" y="1471082"/>
                    <a:pt x="83225" y="1479567"/>
                    <a:pt x="87763" y="1485239"/>
                  </a:cubicBezTo>
                  <a:cubicBezTo>
                    <a:pt x="91244" y="1489590"/>
                    <a:pt x="98334" y="1488763"/>
                    <a:pt x="103620" y="1490525"/>
                  </a:cubicBezTo>
                  <a:cubicBezTo>
                    <a:pt x="107144" y="1495811"/>
                    <a:pt x="111689" y="1500543"/>
                    <a:pt x="114191" y="1506382"/>
                  </a:cubicBezTo>
                  <a:cubicBezTo>
                    <a:pt x="117053" y="1513059"/>
                    <a:pt x="117481" y="1520539"/>
                    <a:pt x="119477" y="1527524"/>
                  </a:cubicBezTo>
                  <a:cubicBezTo>
                    <a:pt x="123833" y="1542769"/>
                    <a:pt x="123808" y="1541474"/>
                    <a:pt x="130048" y="1553952"/>
                  </a:cubicBez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8" name="Freeform 1477"/>
            <p:cNvSpPr/>
            <p:nvPr/>
          </p:nvSpPr>
          <p:spPr>
            <a:xfrm>
              <a:off x="4186155" y="5893387"/>
              <a:ext cx="634266" cy="1041253"/>
            </a:xfrm>
            <a:custGeom>
              <a:avLst/>
              <a:gdLst>
                <a:gd name="connsiteX0" fmla="*/ 0 w 634266"/>
                <a:gd name="connsiteY0" fmla="*/ 0 h 1041253"/>
                <a:gd name="connsiteX1" fmla="*/ 10571 w 634266"/>
                <a:gd name="connsiteY1" fmla="*/ 15857 h 1041253"/>
                <a:gd name="connsiteX2" fmla="*/ 63427 w 634266"/>
                <a:gd name="connsiteY2" fmla="*/ 36999 h 1041253"/>
                <a:gd name="connsiteX3" fmla="*/ 100425 w 634266"/>
                <a:gd name="connsiteY3" fmla="*/ 47570 h 1041253"/>
                <a:gd name="connsiteX4" fmla="*/ 158566 w 634266"/>
                <a:gd name="connsiteY4" fmla="*/ 42285 h 1041253"/>
                <a:gd name="connsiteX5" fmla="*/ 174423 w 634266"/>
                <a:gd name="connsiteY5" fmla="*/ 36999 h 1041253"/>
                <a:gd name="connsiteX6" fmla="*/ 211422 w 634266"/>
                <a:gd name="connsiteY6" fmla="*/ 47570 h 1041253"/>
                <a:gd name="connsiteX7" fmla="*/ 237850 w 634266"/>
                <a:gd name="connsiteY7" fmla="*/ 95140 h 1041253"/>
                <a:gd name="connsiteX8" fmla="*/ 264277 w 634266"/>
                <a:gd name="connsiteY8" fmla="*/ 89855 h 1041253"/>
                <a:gd name="connsiteX9" fmla="*/ 290705 w 634266"/>
                <a:gd name="connsiteY9" fmla="*/ 73998 h 1041253"/>
                <a:gd name="connsiteX10" fmla="*/ 332990 w 634266"/>
                <a:gd name="connsiteY10" fmla="*/ 58141 h 1041253"/>
                <a:gd name="connsiteX11" fmla="*/ 391131 w 634266"/>
                <a:gd name="connsiteY11" fmla="*/ 52856 h 1041253"/>
                <a:gd name="connsiteX12" fmla="*/ 406987 w 634266"/>
                <a:gd name="connsiteY12" fmla="*/ 47570 h 1041253"/>
                <a:gd name="connsiteX13" fmla="*/ 438700 w 634266"/>
                <a:gd name="connsiteY13" fmla="*/ 52856 h 1041253"/>
                <a:gd name="connsiteX14" fmla="*/ 470414 w 634266"/>
                <a:gd name="connsiteY14" fmla="*/ 73998 h 1041253"/>
                <a:gd name="connsiteX15" fmla="*/ 486270 w 634266"/>
                <a:gd name="connsiteY15" fmla="*/ 84569 h 1041253"/>
                <a:gd name="connsiteX16" fmla="*/ 502127 w 634266"/>
                <a:gd name="connsiteY16" fmla="*/ 89855 h 1041253"/>
                <a:gd name="connsiteX17" fmla="*/ 502127 w 634266"/>
                <a:gd name="connsiteY17" fmla="*/ 142710 h 1041253"/>
                <a:gd name="connsiteX18" fmla="*/ 491556 w 634266"/>
                <a:gd name="connsiteY18" fmla="*/ 184995 h 1041253"/>
                <a:gd name="connsiteX19" fmla="*/ 496842 w 634266"/>
                <a:gd name="connsiteY19" fmla="*/ 216708 h 1041253"/>
                <a:gd name="connsiteX20" fmla="*/ 512698 w 634266"/>
                <a:gd name="connsiteY20" fmla="*/ 227279 h 1041253"/>
                <a:gd name="connsiteX21" fmla="*/ 523269 w 634266"/>
                <a:gd name="connsiteY21" fmla="*/ 243136 h 1041253"/>
                <a:gd name="connsiteX22" fmla="*/ 512698 w 634266"/>
                <a:gd name="connsiteY22" fmla="*/ 285420 h 1041253"/>
                <a:gd name="connsiteX23" fmla="*/ 491556 w 634266"/>
                <a:gd name="connsiteY23" fmla="*/ 317133 h 1041253"/>
                <a:gd name="connsiteX24" fmla="*/ 480985 w 634266"/>
                <a:gd name="connsiteY24" fmla="*/ 348847 h 1041253"/>
                <a:gd name="connsiteX25" fmla="*/ 475699 w 634266"/>
                <a:gd name="connsiteY25" fmla="*/ 364703 h 1041253"/>
                <a:gd name="connsiteX26" fmla="*/ 486270 w 634266"/>
                <a:gd name="connsiteY26" fmla="*/ 412273 h 1041253"/>
                <a:gd name="connsiteX27" fmla="*/ 496842 w 634266"/>
                <a:gd name="connsiteY27" fmla="*/ 443986 h 1041253"/>
                <a:gd name="connsiteX28" fmla="*/ 507413 w 634266"/>
                <a:gd name="connsiteY28" fmla="*/ 549697 h 1041253"/>
                <a:gd name="connsiteX29" fmla="*/ 517984 w 634266"/>
                <a:gd name="connsiteY29" fmla="*/ 565554 h 1041253"/>
                <a:gd name="connsiteX30" fmla="*/ 528555 w 634266"/>
                <a:gd name="connsiteY30" fmla="*/ 586696 h 1041253"/>
                <a:gd name="connsiteX31" fmla="*/ 533840 w 634266"/>
                <a:gd name="connsiteY31" fmla="*/ 602553 h 1041253"/>
                <a:gd name="connsiteX32" fmla="*/ 549697 w 634266"/>
                <a:gd name="connsiteY32" fmla="*/ 613124 h 1041253"/>
                <a:gd name="connsiteX33" fmla="*/ 560268 w 634266"/>
                <a:gd name="connsiteY33" fmla="*/ 628981 h 1041253"/>
                <a:gd name="connsiteX34" fmla="*/ 549697 w 634266"/>
                <a:gd name="connsiteY34" fmla="*/ 671265 h 1041253"/>
                <a:gd name="connsiteX35" fmla="*/ 544411 w 634266"/>
                <a:gd name="connsiteY35" fmla="*/ 692407 h 1041253"/>
                <a:gd name="connsiteX36" fmla="*/ 523269 w 634266"/>
                <a:gd name="connsiteY36" fmla="*/ 697693 h 1041253"/>
                <a:gd name="connsiteX37" fmla="*/ 491556 w 634266"/>
                <a:gd name="connsiteY37" fmla="*/ 718835 h 1041253"/>
                <a:gd name="connsiteX38" fmla="*/ 459843 w 634266"/>
                <a:gd name="connsiteY38" fmla="*/ 745263 h 1041253"/>
                <a:gd name="connsiteX39" fmla="*/ 428129 w 634266"/>
                <a:gd name="connsiteY39" fmla="*/ 771690 h 1041253"/>
                <a:gd name="connsiteX40" fmla="*/ 422844 w 634266"/>
                <a:gd name="connsiteY40" fmla="*/ 787547 h 1041253"/>
                <a:gd name="connsiteX41" fmla="*/ 391131 w 634266"/>
                <a:gd name="connsiteY41" fmla="*/ 808689 h 1041253"/>
                <a:gd name="connsiteX42" fmla="*/ 359417 w 634266"/>
                <a:gd name="connsiteY42" fmla="*/ 835117 h 1041253"/>
                <a:gd name="connsiteX43" fmla="*/ 369988 w 634266"/>
                <a:gd name="connsiteY43" fmla="*/ 961970 h 1041253"/>
                <a:gd name="connsiteX44" fmla="*/ 391131 w 634266"/>
                <a:gd name="connsiteY44" fmla="*/ 967256 h 1041253"/>
                <a:gd name="connsiteX45" fmla="*/ 428129 w 634266"/>
                <a:gd name="connsiteY45" fmla="*/ 983112 h 1041253"/>
                <a:gd name="connsiteX46" fmla="*/ 459843 w 634266"/>
                <a:gd name="connsiteY46" fmla="*/ 998969 h 1041253"/>
                <a:gd name="connsiteX47" fmla="*/ 475699 w 634266"/>
                <a:gd name="connsiteY47" fmla="*/ 1009540 h 1041253"/>
                <a:gd name="connsiteX48" fmla="*/ 507413 w 634266"/>
                <a:gd name="connsiteY48" fmla="*/ 1020111 h 1041253"/>
                <a:gd name="connsiteX49" fmla="*/ 539126 w 634266"/>
                <a:gd name="connsiteY49" fmla="*/ 1030682 h 1041253"/>
                <a:gd name="connsiteX50" fmla="*/ 554983 w 634266"/>
                <a:gd name="connsiteY50" fmla="*/ 1035968 h 1041253"/>
                <a:gd name="connsiteX51" fmla="*/ 634266 w 634266"/>
                <a:gd name="connsiteY51" fmla="*/ 1041253 h 1041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34266" h="1041253">
                  <a:moveTo>
                    <a:pt x="0" y="0"/>
                  </a:moveTo>
                  <a:cubicBezTo>
                    <a:pt x="3524" y="5286"/>
                    <a:pt x="6079" y="11365"/>
                    <a:pt x="10571" y="15857"/>
                  </a:cubicBezTo>
                  <a:cubicBezTo>
                    <a:pt x="24724" y="30010"/>
                    <a:pt x="45338" y="31831"/>
                    <a:pt x="63427" y="36999"/>
                  </a:cubicBezTo>
                  <a:cubicBezTo>
                    <a:pt x="116517" y="52167"/>
                    <a:pt x="34316" y="31044"/>
                    <a:pt x="100425" y="47570"/>
                  </a:cubicBezTo>
                  <a:cubicBezTo>
                    <a:pt x="119805" y="45808"/>
                    <a:pt x="139301" y="45037"/>
                    <a:pt x="158566" y="42285"/>
                  </a:cubicBezTo>
                  <a:cubicBezTo>
                    <a:pt x="164082" y="41497"/>
                    <a:pt x="168851" y="36999"/>
                    <a:pt x="174423" y="36999"/>
                  </a:cubicBezTo>
                  <a:cubicBezTo>
                    <a:pt x="181055" y="36999"/>
                    <a:pt x="203948" y="45079"/>
                    <a:pt x="211422" y="47570"/>
                  </a:cubicBezTo>
                  <a:cubicBezTo>
                    <a:pt x="235654" y="83920"/>
                    <a:pt x="228546" y="67231"/>
                    <a:pt x="237850" y="95140"/>
                  </a:cubicBezTo>
                  <a:cubicBezTo>
                    <a:pt x="246659" y="93378"/>
                    <a:pt x="255936" y="93191"/>
                    <a:pt x="264277" y="89855"/>
                  </a:cubicBezTo>
                  <a:cubicBezTo>
                    <a:pt x="273816" y="86040"/>
                    <a:pt x="281516" y="78592"/>
                    <a:pt x="290705" y="73998"/>
                  </a:cubicBezTo>
                  <a:cubicBezTo>
                    <a:pt x="290878" y="73911"/>
                    <a:pt x="326588" y="59056"/>
                    <a:pt x="332990" y="58141"/>
                  </a:cubicBezTo>
                  <a:cubicBezTo>
                    <a:pt x="352255" y="55389"/>
                    <a:pt x="371751" y="54618"/>
                    <a:pt x="391131" y="52856"/>
                  </a:cubicBezTo>
                  <a:cubicBezTo>
                    <a:pt x="396416" y="51094"/>
                    <a:pt x="401416" y="47570"/>
                    <a:pt x="406987" y="47570"/>
                  </a:cubicBezTo>
                  <a:cubicBezTo>
                    <a:pt x="417704" y="47570"/>
                    <a:pt x="428808" y="48734"/>
                    <a:pt x="438700" y="52856"/>
                  </a:cubicBezTo>
                  <a:cubicBezTo>
                    <a:pt x="450428" y="57743"/>
                    <a:pt x="459843" y="66951"/>
                    <a:pt x="470414" y="73998"/>
                  </a:cubicBezTo>
                  <a:cubicBezTo>
                    <a:pt x="475699" y="77522"/>
                    <a:pt x="480244" y="82560"/>
                    <a:pt x="486270" y="84569"/>
                  </a:cubicBezTo>
                  <a:lnTo>
                    <a:pt x="502127" y="89855"/>
                  </a:lnTo>
                  <a:cubicBezTo>
                    <a:pt x="510674" y="115493"/>
                    <a:pt x="509719" y="104750"/>
                    <a:pt x="502127" y="142710"/>
                  </a:cubicBezTo>
                  <a:cubicBezTo>
                    <a:pt x="499278" y="156957"/>
                    <a:pt x="491556" y="184995"/>
                    <a:pt x="491556" y="184995"/>
                  </a:cubicBezTo>
                  <a:cubicBezTo>
                    <a:pt x="493318" y="195566"/>
                    <a:pt x="492049" y="207123"/>
                    <a:pt x="496842" y="216708"/>
                  </a:cubicBezTo>
                  <a:cubicBezTo>
                    <a:pt x="499683" y="222390"/>
                    <a:pt x="508206" y="222787"/>
                    <a:pt x="512698" y="227279"/>
                  </a:cubicBezTo>
                  <a:cubicBezTo>
                    <a:pt x="517190" y="231771"/>
                    <a:pt x="519745" y="237850"/>
                    <a:pt x="523269" y="243136"/>
                  </a:cubicBezTo>
                  <a:cubicBezTo>
                    <a:pt x="521804" y="250462"/>
                    <a:pt x="517778" y="276276"/>
                    <a:pt x="512698" y="285420"/>
                  </a:cubicBezTo>
                  <a:cubicBezTo>
                    <a:pt x="506528" y="296526"/>
                    <a:pt x="495573" y="305080"/>
                    <a:pt x="491556" y="317133"/>
                  </a:cubicBezTo>
                  <a:lnTo>
                    <a:pt x="480985" y="348847"/>
                  </a:lnTo>
                  <a:lnTo>
                    <a:pt x="475699" y="364703"/>
                  </a:lnTo>
                  <a:cubicBezTo>
                    <a:pt x="490824" y="410074"/>
                    <a:pt x="467664" y="337851"/>
                    <a:pt x="486270" y="412273"/>
                  </a:cubicBezTo>
                  <a:cubicBezTo>
                    <a:pt x="488973" y="423083"/>
                    <a:pt x="496842" y="443986"/>
                    <a:pt x="496842" y="443986"/>
                  </a:cubicBezTo>
                  <a:cubicBezTo>
                    <a:pt x="497152" y="449255"/>
                    <a:pt x="493623" y="522117"/>
                    <a:pt x="507413" y="549697"/>
                  </a:cubicBezTo>
                  <a:cubicBezTo>
                    <a:pt x="510254" y="555379"/>
                    <a:pt x="514832" y="560038"/>
                    <a:pt x="517984" y="565554"/>
                  </a:cubicBezTo>
                  <a:cubicBezTo>
                    <a:pt x="521893" y="572395"/>
                    <a:pt x="525451" y="579454"/>
                    <a:pt x="528555" y="586696"/>
                  </a:cubicBezTo>
                  <a:cubicBezTo>
                    <a:pt x="530750" y="591817"/>
                    <a:pt x="530360" y="598202"/>
                    <a:pt x="533840" y="602553"/>
                  </a:cubicBezTo>
                  <a:cubicBezTo>
                    <a:pt x="537808" y="607514"/>
                    <a:pt x="544411" y="609600"/>
                    <a:pt x="549697" y="613124"/>
                  </a:cubicBezTo>
                  <a:cubicBezTo>
                    <a:pt x="553221" y="618410"/>
                    <a:pt x="559480" y="622678"/>
                    <a:pt x="560268" y="628981"/>
                  </a:cubicBezTo>
                  <a:cubicBezTo>
                    <a:pt x="561670" y="640196"/>
                    <a:pt x="552999" y="659709"/>
                    <a:pt x="549697" y="671265"/>
                  </a:cubicBezTo>
                  <a:cubicBezTo>
                    <a:pt x="547701" y="678250"/>
                    <a:pt x="549548" y="687270"/>
                    <a:pt x="544411" y="692407"/>
                  </a:cubicBezTo>
                  <a:cubicBezTo>
                    <a:pt x="539274" y="697544"/>
                    <a:pt x="530316" y="695931"/>
                    <a:pt x="523269" y="697693"/>
                  </a:cubicBezTo>
                  <a:cubicBezTo>
                    <a:pt x="512698" y="704740"/>
                    <a:pt x="500540" y="709851"/>
                    <a:pt x="491556" y="718835"/>
                  </a:cubicBezTo>
                  <a:cubicBezTo>
                    <a:pt x="445238" y="765153"/>
                    <a:pt x="503987" y="708477"/>
                    <a:pt x="459843" y="745263"/>
                  </a:cubicBezTo>
                  <a:cubicBezTo>
                    <a:pt x="419151" y="779172"/>
                    <a:pt x="467494" y="745448"/>
                    <a:pt x="428129" y="771690"/>
                  </a:cubicBezTo>
                  <a:cubicBezTo>
                    <a:pt x="426367" y="776976"/>
                    <a:pt x="426784" y="783607"/>
                    <a:pt x="422844" y="787547"/>
                  </a:cubicBezTo>
                  <a:cubicBezTo>
                    <a:pt x="413860" y="796531"/>
                    <a:pt x="401702" y="801642"/>
                    <a:pt x="391131" y="808689"/>
                  </a:cubicBezTo>
                  <a:cubicBezTo>
                    <a:pt x="369053" y="823407"/>
                    <a:pt x="379767" y="814767"/>
                    <a:pt x="359417" y="835117"/>
                  </a:cubicBezTo>
                  <a:cubicBezTo>
                    <a:pt x="362941" y="877401"/>
                    <a:pt x="360086" y="920711"/>
                    <a:pt x="369988" y="961970"/>
                  </a:cubicBezTo>
                  <a:cubicBezTo>
                    <a:pt x="371683" y="969034"/>
                    <a:pt x="384454" y="964394"/>
                    <a:pt x="391131" y="967256"/>
                  </a:cubicBezTo>
                  <a:cubicBezTo>
                    <a:pt x="442228" y="989155"/>
                    <a:pt x="367436" y="967940"/>
                    <a:pt x="428129" y="983112"/>
                  </a:cubicBezTo>
                  <a:cubicBezTo>
                    <a:pt x="449405" y="1004390"/>
                    <a:pt x="425748" y="984358"/>
                    <a:pt x="459843" y="998969"/>
                  </a:cubicBezTo>
                  <a:cubicBezTo>
                    <a:pt x="465682" y="1001471"/>
                    <a:pt x="469894" y="1006960"/>
                    <a:pt x="475699" y="1009540"/>
                  </a:cubicBezTo>
                  <a:cubicBezTo>
                    <a:pt x="485882" y="1014066"/>
                    <a:pt x="496842" y="1016587"/>
                    <a:pt x="507413" y="1020111"/>
                  </a:cubicBezTo>
                  <a:lnTo>
                    <a:pt x="539126" y="1030682"/>
                  </a:lnTo>
                  <a:cubicBezTo>
                    <a:pt x="544412" y="1032444"/>
                    <a:pt x="549424" y="1035597"/>
                    <a:pt x="554983" y="1035968"/>
                  </a:cubicBezTo>
                  <a:lnTo>
                    <a:pt x="634266" y="1041253"/>
                  </a:ln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9" name="Freeform 1478"/>
            <p:cNvSpPr/>
            <p:nvPr/>
          </p:nvSpPr>
          <p:spPr>
            <a:xfrm>
              <a:off x="3906021" y="6133959"/>
              <a:ext cx="708263" cy="790110"/>
            </a:xfrm>
            <a:custGeom>
              <a:avLst/>
              <a:gdLst>
                <a:gd name="connsiteX0" fmla="*/ 708263 w 708263"/>
                <a:gd name="connsiteY0" fmla="*/ 790110 h 790110"/>
                <a:gd name="connsiteX1" fmla="*/ 671265 w 708263"/>
                <a:gd name="connsiteY1" fmla="*/ 784825 h 790110"/>
                <a:gd name="connsiteX2" fmla="*/ 655408 w 708263"/>
                <a:gd name="connsiteY2" fmla="*/ 774254 h 790110"/>
                <a:gd name="connsiteX3" fmla="*/ 639551 w 708263"/>
                <a:gd name="connsiteY3" fmla="*/ 768968 h 790110"/>
                <a:gd name="connsiteX4" fmla="*/ 618409 w 708263"/>
                <a:gd name="connsiteY4" fmla="*/ 737255 h 790110"/>
                <a:gd name="connsiteX5" fmla="*/ 607838 w 708263"/>
                <a:gd name="connsiteY5" fmla="*/ 721398 h 790110"/>
                <a:gd name="connsiteX6" fmla="*/ 597267 w 708263"/>
                <a:gd name="connsiteY6" fmla="*/ 694970 h 790110"/>
                <a:gd name="connsiteX7" fmla="*/ 586696 w 708263"/>
                <a:gd name="connsiteY7" fmla="*/ 679114 h 790110"/>
                <a:gd name="connsiteX8" fmla="*/ 570839 w 708263"/>
                <a:gd name="connsiteY8" fmla="*/ 647401 h 790110"/>
                <a:gd name="connsiteX9" fmla="*/ 565554 w 708263"/>
                <a:gd name="connsiteY9" fmla="*/ 631544 h 790110"/>
                <a:gd name="connsiteX10" fmla="*/ 539126 w 708263"/>
                <a:gd name="connsiteY10" fmla="*/ 636829 h 790110"/>
                <a:gd name="connsiteX11" fmla="*/ 507413 w 708263"/>
                <a:gd name="connsiteY11" fmla="*/ 631544 h 790110"/>
                <a:gd name="connsiteX12" fmla="*/ 475699 w 708263"/>
                <a:gd name="connsiteY12" fmla="*/ 599831 h 790110"/>
                <a:gd name="connsiteX13" fmla="*/ 449271 w 708263"/>
                <a:gd name="connsiteY13" fmla="*/ 578688 h 790110"/>
                <a:gd name="connsiteX14" fmla="*/ 401702 w 708263"/>
                <a:gd name="connsiteY14" fmla="*/ 573403 h 790110"/>
                <a:gd name="connsiteX15" fmla="*/ 348846 w 708263"/>
                <a:gd name="connsiteY15" fmla="*/ 541690 h 790110"/>
                <a:gd name="connsiteX16" fmla="*/ 290705 w 708263"/>
                <a:gd name="connsiteY16" fmla="*/ 536404 h 790110"/>
                <a:gd name="connsiteX17" fmla="*/ 248421 w 708263"/>
                <a:gd name="connsiteY17" fmla="*/ 520547 h 790110"/>
                <a:gd name="connsiteX18" fmla="*/ 216707 w 708263"/>
                <a:gd name="connsiteY18" fmla="*/ 509976 h 790110"/>
                <a:gd name="connsiteX19" fmla="*/ 195565 w 708263"/>
                <a:gd name="connsiteY19" fmla="*/ 488834 h 790110"/>
                <a:gd name="connsiteX20" fmla="*/ 179708 w 708263"/>
                <a:gd name="connsiteY20" fmla="*/ 478263 h 790110"/>
                <a:gd name="connsiteX21" fmla="*/ 184994 w 708263"/>
                <a:gd name="connsiteY21" fmla="*/ 356695 h 790110"/>
                <a:gd name="connsiteX22" fmla="*/ 195565 w 708263"/>
                <a:gd name="connsiteY22" fmla="*/ 340839 h 790110"/>
                <a:gd name="connsiteX23" fmla="*/ 200851 w 708263"/>
                <a:gd name="connsiteY23" fmla="*/ 324982 h 790110"/>
                <a:gd name="connsiteX24" fmla="*/ 200851 w 708263"/>
                <a:gd name="connsiteY24" fmla="*/ 229842 h 790110"/>
                <a:gd name="connsiteX25" fmla="*/ 216707 w 708263"/>
                <a:gd name="connsiteY25" fmla="*/ 224557 h 790110"/>
                <a:gd name="connsiteX26" fmla="*/ 206136 w 708263"/>
                <a:gd name="connsiteY26" fmla="*/ 203414 h 790110"/>
                <a:gd name="connsiteX27" fmla="*/ 179708 w 708263"/>
                <a:gd name="connsiteY27" fmla="*/ 171701 h 790110"/>
                <a:gd name="connsiteX28" fmla="*/ 163852 w 708263"/>
                <a:gd name="connsiteY28" fmla="*/ 161130 h 790110"/>
                <a:gd name="connsiteX29" fmla="*/ 147995 w 708263"/>
                <a:gd name="connsiteY29" fmla="*/ 155844 h 790110"/>
                <a:gd name="connsiteX30" fmla="*/ 126853 w 708263"/>
                <a:gd name="connsiteY30" fmla="*/ 139988 h 790110"/>
                <a:gd name="connsiteX31" fmla="*/ 110996 w 708263"/>
                <a:gd name="connsiteY31" fmla="*/ 129417 h 790110"/>
                <a:gd name="connsiteX32" fmla="*/ 100425 w 708263"/>
                <a:gd name="connsiteY32" fmla="*/ 92418 h 790110"/>
                <a:gd name="connsiteX33" fmla="*/ 89854 w 708263"/>
                <a:gd name="connsiteY33" fmla="*/ 71276 h 790110"/>
                <a:gd name="connsiteX34" fmla="*/ 84569 w 708263"/>
                <a:gd name="connsiteY34" fmla="*/ 50133 h 790110"/>
                <a:gd name="connsiteX35" fmla="*/ 73997 w 708263"/>
                <a:gd name="connsiteY35" fmla="*/ 39562 h 790110"/>
                <a:gd name="connsiteX36" fmla="*/ 68712 w 708263"/>
                <a:gd name="connsiteY36" fmla="*/ 18420 h 790110"/>
                <a:gd name="connsiteX37" fmla="*/ 52855 w 708263"/>
                <a:gd name="connsiteY37" fmla="*/ 7849 h 790110"/>
                <a:gd name="connsiteX38" fmla="*/ 0 w 708263"/>
                <a:gd name="connsiteY38" fmla="*/ 2564 h 79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08263" h="790110">
                  <a:moveTo>
                    <a:pt x="708263" y="790110"/>
                  </a:moveTo>
                  <a:cubicBezTo>
                    <a:pt x="695930" y="788348"/>
                    <a:pt x="683197" y="788405"/>
                    <a:pt x="671265" y="784825"/>
                  </a:cubicBezTo>
                  <a:cubicBezTo>
                    <a:pt x="665180" y="783000"/>
                    <a:pt x="661090" y="777095"/>
                    <a:pt x="655408" y="774254"/>
                  </a:cubicBezTo>
                  <a:cubicBezTo>
                    <a:pt x="650425" y="771762"/>
                    <a:pt x="644837" y="770730"/>
                    <a:pt x="639551" y="768968"/>
                  </a:cubicBezTo>
                  <a:cubicBezTo>
                    <a:pt x="609495" y="738912"/>
                    <a:pt x="633707" y="767851"/>
                    <a:pt x="618409" y="737255"/>
                  </a:cubicBezTo>
                  <a:cubicBezTo>
                    <a:pt x="615568" y="731573"/>
                    <a:pt x="610679" y="727080"/>
                    <a:pt x="607838" y="721398"/>
                  </a:cubicBezTo>
                  <a:cubicBezTo>
                    <a:pt x="603595" y="712912"/>
                    <a:pt x="601510" y="703456"/>
                    <a:pt x="597267" y="694970"/>
                  </a:cubicBezTo>
                  <a:cubicBezTo>
                    <a:pt x="594426" y="689288"/>
                    <a:pt x="589537" y="684796"/>
                    <a:pt x="586696" y="679114"/>
                  </a:cubicBezTo>
                  <a:cubicBezTo>
                    <a:pt x="564813" y="635349"/>
                    <a:pt x="601133" y="692840"/>
                    <a:pt x="570839" y="647401"/>
                  </a:cubicBezTo>
                  <a:cubicBezTo>
                    <a:pt x="569077" y="642115"/>
                    <a:pt x="570840" y="633306"/>
                    <a:pt x="565554" y="631544"/>
                  </a:cubicBezTo>
                  <a:cubicBezTo>
                    <a:pt x="557031" y="628703"/>
                    <a:pt x="548110" y="636829"/>
                    <a:pt x="539126" y="636829"/>
                  </a:cubicBezTo>
                  <a:cubicBezTo>
                    <a:pt x="528409" y="636829"/>
                    <a:pt x="517984" y="633306"/>
                    <a:pt x="507413" y="631544"/>
                  </a:cubicBezTo>
                  <a:cubicBezTo>
                    <a:pt x="489589" y="604810"/>
                    <a:pt x="505203" y="624418"/>
                    <a:pt x="475699" y="599831"/>
                  </a:cubicBezTo>
                  <a:cubicBezTo>
                    <a:pt x="467539" y="593031"/>
                    <a:pt x="460476" y="581489"/>
                    <a:pt x="449271" y="578688"/>
                  </a:cubicBezTo>
                  <a:cubicBezTo>
                    <a:pt x="433793" y="574819"/>
                    <a:pt x="417558" y="575165"/>
                    <a:pt x="401702" y="573403"/>
                  </a:cubicBezTo>
                  <a:cubicBezTo>
                    <a:pt x="397129" y="570354"/>
                    <a:pt x="360454" y="544012"/>
                    <a:pt x="348846" y="541690"/>
                  </a:cubicBezTo>
                  <a:cubicBezTo>
                    <a:pt x="329764" y="537873"/>
                    <a:pt x="310085" y="538166"/>
                    <a:pt x="290705" y="536404"/>
                  </a:cubicBezTo>
                  <a:cubicBezTo>
                    <a:pt x="244926" y="524958"/>
                    <a:pt x="294492" y="538975"/>
                    <a:pt x="248421" y="520547"/>
                  </a:cubicBezTo>
                  <a:cubicBezTo>
                    <a:pt x="238075" y="516409"/>
                    <a:pt x="216707" y="509976"/>
                    <a:pt x="216707" y="509976"/>
                  </a:cubicBezTo>
                  <a:cubicBezTo>
                    <a:pt x="209660" y="502929"/>
                    <a:pt x="203132" y="495320"/>
                    <a:pt x="195565" y="488834"/>
                  </a:cubicBezTo>
                  <a:cubicBezTo>
                    <a:pt x="190742" y="484700"/>
                    <a:pt x="180215" y="484595"/>
                    <a:pt x="179708" y="478263"/>
                  </a:cubicBezTo>
                  <a:cubicBezTo>
                    <a:pt x="176473" y="437831"/>
                    <a:pt x="180345" y="396989"/>
                    <a:pt x="184994" y="356695"/>
                  </a:cubicBezTo>
                  <a:cubicBezTo>
                    <a:pt x="185722" y="350385"/>
                    <a:pt x="192724" y="346521"/>
                    <a:pt x="195565" y="340839"/>
                  </a:cubicBezTo>
                  <a:cubicBezTo>
                    <a:pt x="198057" y="335856"/>
                    <a:pt x="199089" y="330268"/>
                    <a:pt x="200851" y="324982"/>
                  </a:cubicBezTo>
                  <a:cubicBezTo>
                    <a:pt x="195028" y="290046"/>
                    <a:pt x="188833" y="268901"/>
                    <a:pt x="200851" y="229842"/>
                  </a:cubicBezTo>
                  <a:cubicBezTo>
                    <a:pt x="202489" y="224517"/>
                    <a:pt x="211422" y="226319"/>
                    <a:pt x="216707" y="224557"/>
                  </a:cubicBezTo>
                  <a:cubicBezTo>
                    <a:pt x="213183" y="217509"/>
                    <a:pt x="210045" y="210255"/>
                    <a:pt x="206136" y="203414"/>
                  </a:cubicBezTo>
                  <a:cubicBezTo>
                    <a:pt x="198577" y="190186"/>
                    <a:pt x="191633" y="181638"/>
                    <a:pt x="179708" y="171701"/>
                  </a:cubicBezTo>
                  <a:cubicBezTo>
                    <a:pt x="174828" y="167634"/>
                    <a:pt x="169534" y="163971"/>
                    <a:pt x="163852" y="161130"/>
                  </a:cubicBezTo>
                  <a:cubicBezTo>
                    <a:pt x="158869" y="158638"/>
                    <a:pt x="153281" y="157606"/>
                    <a:pt x="147995" y="155844"/>
                  </a:cubicBezTo>
                  <a:cubicBezTo>
                    <a:pt x="140948" y="150559"/>
                    <a:pt x="134021" y="145108"/>
                    <a:pt x="126853" y="139988"/>
                  </a:cubicBezTo>
                  <a:cubicBezTo>
                    <a:pt x="121684" y="136296"/>
                    <a:pt x="114964" y="134378"/>
                    <a:pt x="110996" y="129417"/>
                  </a:cubicBezTo>
                  <a:cubicBezTo>
                    <a:pt x="107992" y="125662"/>
                    <a:pt x="101094" y="94201"/>
                    <a:pt x="100425" y="92418"/>
                  </a:cubicBezTo>
                  <a:cubicBezTo>
                    <a:pt x="97658" y="85041"/>
                    <a:pt x="93378" y="78323"/>
                    <a:pt x="89854" y="71276"/>
                  </a:cubicBezTo>
                  <a:cubicBezTo>
                    <a:pt x="88092" y="64228"/>
                    <a:pt x="87818" y="56631"/>
                    <a:pt x="84569" y="50133"/>
                  </a:cubicBezTo>
                  <a:cubicBezTo>
                    <a:pt x="82340" y="45676"/>
                    <a:pt x="76226" y="44019"/>
                    <a:pt x="73997" y="39562"/>
                  </a:cubicBezTo>
                  <a:cubicBezTo>
                    <a:pt x="70748" y="33065"/>
                    <a:pt x="72741" y="24464"/>
                    <a:pt x="68712" y="18420"/>
                  </a:cubicBezTo>
                  <a:cubicBezTo>
                    <a:pt x="65188" y="13134"/>
                    <a:pt x="58694" y="10351"/>
                    <a:pt x="52855" y="7849"/>
                  </a:cubicBezTo>
                  <a:cubicBezTo>
                    <a:pt x="34541" y="0"/>
                    <a:pt x="19938" y="2564"/>
                    <a:pt x="0" y="2564"/>
                  </a:cubicBezTo>
                </a:path>
              </a:pathLst>
            </a:custGeom>
            <a:ln w="25400">
              <a:solidFill>
                <a:srgbClr val="EE0C8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0" name="Line Callout 2 95"/>
            <p:cNvSpPr/>
            <p:nvPr/>
          </p:nvSpPr>
          <p:spPr>
            <a:xfrm>
              <a:off x="3501008" y="6372200"/>
              <a:ext cx="576064" cy="108000"/>
            </a:xfrm>
            <a:prstGeom prst="rect">
              <a:avLst/>
            </a:prstGeom>
            <a:solidFill>
              <a:srgbClr val="FFC000"/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Mon Jun 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679" name="Gr Van and SS Coast"/>
          <p:cNvSpPr/>
          <p:nvPr/>
        </p:nvSpPr>
        <p:spPr>
          <a:xfrm>
            <a:off x="-27384" y="539552"/>
            <a:ext cx="1944216" cy="8604448"/>
          </a:xfrm>
          <a:custGeom>
            <a:avLst/>
            <a:gdLst>
              <a:gd name="connsiteX0" fmla="*/ 0 w 1903228"/>
              <a:gd name="connsiteY0" fmla="*/ 0 h 7974418"/>
              <a:gd name="connsiteX1" fmla="*/ 914400 w 1903228"/>
              <a:gd name="connsiteY1" fmla="*/ 0 h 7974418"/>
              <a:gd name="connsiteX2" fmla="*/ 946298 w 1903228"/>
              <a:gd name="connsiteY2" fmla="*/ 5603358 h 7974418"/>
              <a:gd name="connsiteX3" fmla="*/ 1903228 w 1903228"/>
              <a:gd name="connsiteY3" fmla="*/ 5603358 h 7974418"/>
              <a:gd name="connsiteX4" fmla="*/ 1903228 w 1903228"/>
              <a:gd name="connsiteY4" fmla="*/ 7974418 h 7974418"/>
              <a:gd name="connsiteX5" fmla="*/ 10633 w 1903228"/>
              <a:gd name="connsiteY5" fmla="*/ 7963786 h 7974418"/>
              <a:gd name="connsiteX6" fmla="*/ 0 w 1903228"/>
              <a:gd name="connsiteY6" fmla="*/ 0 h 7974418"/>
              <a:gd name="connsiteX0" fmla="*/ 0 w 1903228"/>
              <a:gd name="connsiteY0" fmla="*/ 72008 h 8046426"/>
              <a:gd name="connsiteX1" fmla="*/ 938198 w 1903228"/>
              <a:gd name="connsiteY1" fmla="*/ 0 h 8046426"/>
              <a:gd name="connsiteX2" fmla="*/ 946298 w 1903228"/>
              <a:gd name="connsiteY2" fmla="*/ 5675366 h 8046426"/>
              <a:gd name="connsiteX3" fmla="*/ 1903228 w 1903228"/>
              <a:gd name="connsiteY3" fmla="*/ 5675366 h 8046426"/>
              <a:gd name="connsiteX4" fmla="*/ 1903228 w 1903228"/>
              <a:gd name="connsiteY4" fmla="*/ 8046426 h 8046426"/>
              <a:gd name="connsiteX5" fmla="*/ 10633 w 1903228"/>
              <a:gd name="connsiteY5" fmla="*/ 8035794 h 8046426"/>
              <a:gd name="connsiteX6" fmla="*/ 0 w 1903228"/>
              <a:gd name="connsiteY6" fmla="*/ 72008 h 8046426"/>
              <a:gd name="connsiteX0" fmla="*/ 0 w 1945758"/>
              <a:gd name="connsiteY0" fmla="*/ 0 h 8046426"/>
              <a:gd name="connsiteX1" fmla="*/ 980728 w 1945758"/>
              <a:gd name="connsiteY1" fmla="*/ 0 h 8046426"/>
              <a:gd name="connsiteX2" fmla="*/ 988828 w 1945758"/>
              <a:gd name="connsiteY2" fmla="*/ 5675366 h 8046426"/>
              <a:gd name="connsiteX3" fmla="*/ 1945758 w 1945758"/>
              <a:gd name="connsiteY3" fmla="*/ 5675366 h 8046426"/>
              <a:gd name="connsiteX4" fmla="*/ 1945758 w 1945758"/>
              <a:gd name="connsiteY4" fmla="*/ 8046426 h 8046426"/>
              <a:gd name="connsiteX5" fmla="*/ 53163 w 1945758"/>
              <a:gd name="connsiteY5" fmla="*/ 8035794 h 8046426"/>
              <a:gd name="connsiteX6" fmla="*/ 0 w 1945758"/>
              <a:gd name="connsiteY6" fmla="*/ 0 h 8046426"/>
              <a:gd name="connsiteX0" fmla="*/ 3544 w 1949302"/>
              <a:gd name="connsiteY0" fmla="*/ 0 h 8046426"/>
              <a:gd name="connsiteX1" fmla="*/ 984272 w 1949302"/>
              <a:gd name="connsiteY1" fmla="*/ 0 h 8046426"/>
              <a:gd name="connsiteX2" fmla="*/ 992372 w 1949302"/>
              <a:gd name="connsiteY2" fmla="*/ 5675366 h 8046426"/>
              <a:gd name="connsiteX3" fmla="*/ 1949302 w 1949302"/>
              <a:gd name="connsiteY3" fmla="*/ 5675366 h 8046426"/>
              <a:gd name="connsiteX4" fmla="*/ 1949302 w 1949302"/>
              <a:gd name="connsiteY4" fmla="*/ 8046426 h 8046426"/>
              <a:gd name="connsiteX5" fmla="*/ 3544 w 1949302"/>
              <a:gd name="connsiteY5" fmla="*/ 7992888 h 8046426"/>
              <a:gd name="connsiteX6" fmla="*/ 3544 w 1949302"/>
              <a:gd name="connsiteY6" fmla="*/ 0 h 8046426"/>
              <a:gd name="connsiteX0" fmla="*/ 3544 w 1949302"/>
              <a:gd name="connsiteY0" fmla="*/ 0 h 8100392"/>
              <a:gd name="connsiteX1" fmla="*/ 984272 w 1949302"/>
              <a:gd name="connsiteY1" fmla="*/ 0 h 8100392"/>
              <a:gd name="connsiteX2" fmla="*/ 992372 w 1949302"/>
              <a:gd name="connsiteY2" fmla="*/ 5675366 h 8100392"/>
              <a:gd name="connsiteX3" fmla="*/ 1949302 w 1949302"/>
              <a:gd name="connsiteY3" fmla="*/ 5675366 h 8100392"/>
              <a:gd name="connsiteX4" fmla="*/ 1949302 w 1949302"/>
              <a:gd name="connsiteY4" fmla="*/ 8046426 h 8100392"/>
              <a:gd name="connsiteX5" fmla="*/ 3544 w 1949302"/>
              <a:gd name="connsiteY5" fmla="*/ 8100392 h 8100392"/>
              <a:gd name="connsiteX6" fmla="*/ 3544 w 1949302"/>
              <a:gd name="connsiteY6" fmla="*/ 0 h 8100392"/>
              <a:gd name="connsiteX0" fmla="*/ 3544 w 1949302"/>
              <a:gd name="connsiteY0" fmla="*/ 0 h 8100392"/>
              <a:gd name="connsiteX1" fmla="*/ 984272 w 1949302"/>
              <a:gd name="connsiteY1" fmla="*/ 0 h 8100392"/>
              <a:gd name="connsiteX2" fmla="*/ 992372 w 1949302"/>
              <a:gd name="connsiteY2" fmla="*/ 5675366 h 8100392"/>
              <a:gd name="connsiteX3" fmla="*/ 1949302 w 1949302"/>
              <a:gd name="connsiteY3" fmla="*/ 5675366 h 8100392"/>
              <a:gd name="connsiteX4" fmla="*/ 1920376 w 1949302"/>
              <a:gd name="connsiteY4" fmla="*/ 8100392 h 8100392"/>
              <a:gd name="connsiteX5" fmla="*/ 3544 w 1949302"/>
              <a:gd name="connsiteY5" fmla="*/ 8100392 h 8100392"/>
              <a:gd name="connsiteX6" fmla="*/ 3544 w 1949302"/>
              <a:gd name="connsiteY6" fmla="*/ 0 h 8100392"/>
              <a:gd name="connsiteX0" fmla="*/ 3544 w 1920376"/>
              <a:gd name="connsiteY0" fmla="*/ 0 h 8100392"/>
              <a:gd name="connsiteX1" fmla="*/ 984272 w 1920376"/>
              <a:gd name="connsiteY1" fmla="*/ 0 h 8100392"/>
              <a:gd name="connsiteX2" fmla="*/ 992372 w 1920376"/>
              <a:gd name="connsiteY2" fmla="*/ 5675366 h 8100392"/>
              <a:gd name="connsiteX3" fmla="*/ 1920376 w 1920376"/>
              <a:gd name="connsiteY3" fmla="*/ 5688632 h 8100392"/>
              <a:gd name="connsiteX4" fmla="*/ 1920376 w 1920376"/>
              <a:gd name="connsiteY4" fmla="*/ 8100392 h 8100392"/>
              <a:gd name="connsiteX5" fmla="*/ 3544 w 1920376"/>
              <a:gd name="connsiteY5" fmla="*/ 8100392 h 8100392"/>
              <a:gd name="connsiteX6" fmla="*/ 3544 w 1920376"/>
              <a:gd name="connsiteY6" fmla="*/ 0 h 8100392"/>
              <a:gd name="connsiteX0" fmla="*/ 3544 w 1920376"/>
              <a:gd name="connsiteY0" fmla="*/ 0 h 8100392"/>
              <a:gd name="connsiteX1" fmla="*/ 984272 w 1920376"/>
              <a:gd name="connsiteY1" fmla="*/ 0 h 8100392"/>
              <a:gd name="connsiteX2" fmla="*/ 984272 w 1920376"/>
              <a:gd name="connsiteY2" fmla="*/ 5688632 h 8100392"/>
              <a:gd name="connsiteX3" fmla="*/ 1920376 w 1920376"/>
              <a:gd name="connsiteY3" fmla="*/ 5688632 h 8100392"/>
              <a:gd name="connsiteX4" fmla="*/ 1920376 w 1920376"/>
              <a:gd name="connsiteY4" fmla="*/ 8100392 h 8100392"/>
              <a:gd name="connsiteX5" fmla="*/ 3544 w 1920376"/>
              <a:gd name="connsiteY5" fmla="*/ 8100392 h 8100392"/>
              <a:gd name="connsiteX6" fmla="*/ 3544 w 1920376"/>
              <a:gd name="connsiteY6" fmla="*/ 0 h 8100392"/>
              <a:gd name="connsiteX0" fmla="*/ 3544 w 1920376"/>
              <a:gd name="connsiteY0" fmla="*/ 0 h 8100392"/>
              <a:gd name="connsiteX1" fmla="*/ 984272 w 1920376"/>
              <a:gd name="connsiteY1" fmla="*/ 0 h 8100392"/>
              <a:gd name="connsiteX2" fmla="*/ 984272 w 1920376"/>
              <a:gd name="connsiteY2" fmla="*/ 5688632 h 8100392"/>
              <a:gd name="connsiteX3" fmla="*/ 1920376 w 1920376"/>
              <a:gd name="connsiteY3" fmla="*/ 5688632 h 8100392"/>
              <a:gd name="connsiteX4" fmla="*/ 1854156 w 1920376"/>
              <a:gd name="connsiteY4" fmla="*/ 8100392 h 8100392"/>
              <a:gd name="connsiteX5" fmla="*/ 3544 w 1920376"/>
              <a:gd name="connsiteY5" fmla="*/ 8100392 h 8100392"/>
              <a:gd name="connsiteX6" fmla="*/ 3544 w 1920376"/>
              <a:gd name="connsiteY6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854156 w 1854156"/>
              <a:gd name="connsiteY3" fmla="*/ 5688632 h 8100392"/>
              <a:gd name="connsiteX4" fmla="*/ 1854156 w 1854156"/>
              <a:gd name="connsiteY4" fmla="*/ 8100392 h 8100392"/>
              <a:gd name="connsiteX5" fmla="*/ 3544 w 1854156"/>
              <a:gd name="connsiteY5" fmla="*/ 8100392 h 8100392"/>
              <a:gd name="connsiteX6" fmla="*/ 3544 w 1854156"/>
              <a:gd name="connsiteY6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854156 w 1854156"/>
              <a:gd name="connsiteY3" fmla="*/ 5688632 h 8100392"/>
              <a:gd name="connsiteX4" fmla="*/ 1851429 w 1854156"/>
              <a:gd name="connsiteY4" fmla="*/ 6574522 h 8100392"/>
              <a:gd name="connsiteX5" fmla="*/ 1854156 w 1854156"/>
              <a:gd name="connsiteY5" fmla="*/ 8100392 h 8100392"/>
              <a:gd name="connsiteX6" fmla="*/ 3544 w 1854156"/>
              <a:gd name="connsiteY6" fmla="*/ 8100392 h 8100392"/>
              <a:gd name="connsiteX7" fmla="*/ 3544 w 1854156"/>
              <a:gd name="connsiteY7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854156 w 1854156"/>
              <a:gd name="connsiteY3" fmla="*/ 5688632 h 8100392"/>
              <a:gd name="connsiteX4" fmla="*/ 1851429 w 1854156"/>
              <a:gd name="connsiteY4" fmla="*/ 6495985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85415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85415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84272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688632 h 8100392"/>
              <a:gd name="connsiteX3" fmla="*/ 1787936 w 1854156"/>
              <a:gd name="connsiteY3" fmla="*/ 5688632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688632 h 8100392"/>
              <a:gd name="connsiteX3" fmla="*/ 1787936 w 1854156"/>
              <a:gd name="connsiteY3" fmla="*/ 5829915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84272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67790 h 8168182"/>
              <a:gd name="connsiteX1" fmla="*/ 927078 w 1854156"/>
              <a:gd name="connsiteY1" fmla="*/ 0 h 8168182"/>
              <a:gd name="connsiteX2" fmla="*/ 927078 w 1854156"/>
              <a:gd name="connsiteY2" fmla="*/ 5897705 h 8168182"/>
              <a:gd name="connsiteX3" fmla="*/ 1787936 w 1854156"/>
              <a:gd name="connsiteY3" fmla="*/ 5897705 h 8168182"/>
              <a:gd name="connsiteX4" fmla="*/ 1787936 w 1854156"/>
              <a:gd name="connsiteY4" fmla="*/ 6620518 h 8168182"/>
              <a:gd name="connsiteX5" fmla="*/ 1851429 w 1854156"/>
              <a:gd name="connsiteY5" fmla="*/ 6642312 h 8168182"/>
              <a:gd name="connsiteX6" fmla="*/ 1854156 w 1854156"/>
              <a:gd name="connsiteY6" fmla="*/ 8168182 h 8168182"/>
              <a:gd name="connsiteX7" fmla="*/ 3544 w 1854156"/>
              <a:gd name="connsiteY7" fmla="*/ 8168182 h 8168182"/>
              <a:gd name="connsiteX8" fmla="*/ 3544 w 1854156"/>
              <a:gd name="connsiteY8" fmla="*/ 67790 h 8168182"/>
              <a:gd name="connsiteX0" fmla="*/ 3544 w 1854156"/>
              <a:gd name="connsiteY0" fmla="*/ 0 h 8100392"/>
              <a:gd name="connsiteX1" fmla="*/ 927078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52728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27078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75602 h 8100392"/>
              <a:gd name="connsiteX5" fmla="*/ 1851429 w 1854156"/>
              <a:gd name="connsiteY5" fmla="*/ 6574522 h 8100392"/>
              <a:gd name="connsiteX6" fmla="*/ 1854156 w 1854156"/>
              <a:gd name="connsiteY6" fmla="*/ 8100392 h 8100392"/>
              <a:gd name="connsiteX7" fmla="*/ 3544 w 1854156"/>
              <a:gd name="connsiteY7" fmla="*/ 8100392 h 8100392"/>
              <a:gd name="connsiteX8" fmla="*/ 3544 w 1854156"/>
              <a:gd name="connsiteY8" fmla="*/ 0 h 8100392"/>
              <a:gd name="connsiteX0" fmla="*/ 3544 w 1854156"/>
              <a:gd name="connsiteY0" fmla="*/ 0 h 8100392"/>
              <a:gd name="connsiteX1" fmla="*/ 927078 w 1854156"/>
              <a:gd name="connsiteY1" fmla="*/ 0 h 8100392"/>
              <a:gd name="connsiteX2" fmla="*/ 927078 w 1854156"/>
              <a:gd name="connsiteY2" fmla="*/ 5829915 h 8100392"/>
              <a:gd name="connsiteX3" fmla="*/ 1787936 w 1854156"/>
              <a:gd name="connsiteY3" fmla="*/ 5829915 h 8100392"/>
              <a:gd name="connsiteX4" fmla="*/ 1787936 w 1854156"/>
              <a:gd name="connsiteY4" fmla="*/ 6575602 h 8100392"/>
              <a:gd name="connsiteX5" fmla="*/ 1854156 w 1854156"/>
              <a:gd name="connsiteY5" fmla="*/ 8100392 h 8100392"/>
              <a:gd name="connsiteX6" fmla="*/ 3544 w 1854156"/>
              <a:gd name="connsiteY6" fmla="*/ 8100392 h 8100392"/>
              <a:gd name="connsiteX7" fmla="*/ 3544 w 1854156"/>
              <a:gd name="connsiteY7" fmla="*/ 0 h 8100392"/>
              <a:gd name="connsiteX0" fmla="*/ 3544 w 1787936"/>
              <a:gd name="connsiteY0" fmla="*/ 0 h 8100392"/>
              <a:gd name="connsiteX1" fmla="*/ 927078 w 1787936"/>
              <a:gd name="connsiteY1" fmla="*/ 0 h 8100392"/>
              <a:gd name="connsiteX2" fmla="*/ 927078 w 1787936"/>
              <a:gd name="connsiteY2" fmla="*/ 5829915 h 8100392"/>
              <a:gd name="connsiteX3" fmla="*/ 1787936 w 1787936"/>
              <a:gd name="connsiteY3" fmla="*/ 5829915 h 8100392"/>
              <a:gd name="connsiteX4" fmla="*/ 1787936 w 1787936"/>
              <a:gd name="connsiteY4" fmla="*/ 6575602 h 8100392"/>
              <a:gd name="connsiteX5" fmla="*/ 1787936 w 1787936"/>
              <a:gd name="connsiteY5" fmla="*/ 8100392 h 8100392"/>
              <a:gd name="connsiteX6" fmla="*/ 3544 w 1787936"/>
              <a:gd name="connsiteY6" fmla="*/ 8100392 h 8100392"/>
              <a:gd name="connsiteX7" fmla="*/ 3544 w 1787936"/>
              <a:gd name="connsiteY7" fmla="*/ 0 h 810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87936" h="8100392">
                <a:moveTo>
                  <a:pt x="3544" y="0"/>
                </a:moveTo>
                <a:lnTo>
                  <a:pt x="927078" y="0"/>
                </a:lnTo>
                <a:cubicBezTo>
                  <a:pt x="908013" y="1896211"/>
                  <a:pt x="925058" y="3906280"/>
                  <a:pt x="927078" y="5829915"/>
                </a:cubicBezTo>
                <a:lnTo>
                  <a:pt x="1787936" y="5829915"/>
                </a:lnTo>
                <a:lnTo>
                  <a:pt x="1787936" y="6575602"/>
                </a:lnTo>
                <a:lnTo>
                  <a:pt x="1787936" y="8100392"/>
                </a:lnTo>
                <a:lnTo>
                  <a:pt x="3544" y="8100392"/>
                </a:lnTo>
                <a:cubicBezTo>
                  <a:pt x="0" y="5445797"/>
                  <a:pt x="7088" y="2654595"/>
                  <a:pt x="3544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  <a:alpha val="63000"/>
            </a:schemeClr>
          </a:solidFill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365" name="Map of BC and Yukon"/>
          <p:cNvGrpSpPr/>
          <p:nvPr/>
        </p:nvGrpSpPr>
        <p:grpSpPr>
          <a:xfrm>
            <a:off x="1982419" y="142844"/>
            <a:ext cx="4001680" cy="7290752"/>
            <a:chOff x="1982419" y="154548"/>
            <a:chExt cx="4001680" cy="7290752"/>
          </a:xfrm>
        </p:grpSpPr>
        <p:pic>
          <p:nvPicPr>
            <p:cNvPr id="1026" name="Picture 2" descr="http://ontheworldmap.com/canada/province/british-columbia/large-detailed-map-of-bc-with-cities-and-towns.jp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 l="6557" t="962" r="3279" b="3794"/>
            <a:stretch>
              <a:fillRect/>
            </a:stretch>
          </p:blipFill>
          <p:spPr bwMode="auto">
            <a:xfrm>
              <a:off x="1988840" y="155363"/>
              <a:ext cx="3960440" cy="7128792"/>
            </a:xfrm>
            <a:prstGeom prst="rect">
              <a:avLst/>
            </a:prstGeom>
            <a:noFill/>
          </p:spPr>
        </p:pic>
        <p:sp>
          <p:nvSpPr>
            <p:cNvPr id="580" name="Freeform 579"/>
            <p:cNvSpPr/>
            <p:nvPr/>
          </p:nvSpPr>
          <p:spPr>
            <a:xfrm>
              <a:off x="4724642" y="2063443"/>
              <a:ext cx="1259457" cy="5244861"/>
            </a:xfrm>
            <a:custGeom>
              <a:avLst/>
              <a:gdLst>
                <a:gd name="connsiteX0" fmla="*/ 750499 w 1259457"/>
                <a:gd name="connsiteY0" fmla="*/ 5184476 h 5244861"/>
                <a:gd name="connsiteX1" fmla="*/ 750499 w 1259457"/>
                <a:gd name="connsiteY1" fmla="*/ 4968816 h 5244861"/>
                <a:gd name="connsiteX2" fmla="*/ 690114 w 1259457"/>
                <a:gd name="connsiteY2" fmla="*/ 4796287 h 5244861"/>
                <a:gd name="connsiteX3" fmla="*/ 724619 w 1259457"/>
                <a:gd name="connsiteY3" fmla="*/ 4502989 h 5244861"/>
                <a:gd name="connsiteX4" fmla="*/ 491706 w 1259457"/>
                <a:gd name="connsiteY4" fmla="*/ 3752491 h 5244861"/>
                <a:gd name="connsiteX5" fmla="*/ 414068 w 1259457"/>
                <a:gd name="connsiteY5" fmla="*/ 3769744 h 5244861"/>
                <a:gd name="connsiteX6" fmla="*/ 0 w 1259457"/>
                <a:gd name="connsiteY6" fmla="*/ 2648310 h 5244861"/>
                <a:gd name="connsiteX7" fmla="*/ 1259457 w 1259457"/>
                <a:gd name="connsiteY7" fmla="*/ 0 h 5244861"/>
                <a:gd name="connsiteX8" fmla="*/ 1250831 w 1259457"/>
                <a:gd name="connsiteY8" fmla="*/ 5236234 h 5244861"/>
                <a:gd name="connsiteX9" fmla="*/ 767751 w 1259457"/>
                <a:gd name="connsiteY9" fmla="*/ 5244861 h 5244861"/>
                <a:gd name="connsiteX10" fmla="*/ 750499 w 1259457"/>
                <a:gd name="connsiteY10" fmla="*/ 5184476 h 524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59457" h="5244861">
                  <a:moveTo>
                    <a:pt x="750499" y="5184476"/>
                  </a:moveTo>
                  <a:lnTo>
                    <a:pt x="750499" y="4968816"/>
                  </a:lnTo>
                  <a:lnTo>
                    <a:pt x="690114" y="4796287"/>
                  </a:lnTo>
                  <a:lnTo>
                    <a:pt x="724619" y="4502989"/>
                  </a:lnTo>
                  <a:lnTo>
                    <a:pt x="491706" y="3752491"/>
                  </a:lnTo>
                  <a:lnTo>
                    <a:pt x="414068" y="3769744"/>
                  </a:lnTo>
                  <a:lnTo>
                    <a:pt x="0" y="2648310"/>
                  </a:lnTo>
                  <a:lnTo>
                    <a:pt x="1259457" y="0"/>
                  </a:lnTo>
                  <a:cubicBezTo>
                    <a:pt x="1256582" y="1745411"/>
                    <a:pt x="1253706" y="3490823"/>
                    <a:pt x="1250831" y="5236234"/>
                  </a:cubicBezTo>
                  <a:lnTo>
                    <a:pt x="767751" y="5244861"/>
                  </a:lnTo>
                  <a:lnTo>
                    <a:pt x="750499" y="51844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latin typeface="Arial Black" pitchFamily="34" charset="0"/>
              </a:endParaRPr>
            </a:p>
          </p:txBody>
        </p:sp>
        <p:sp>
          <p:nvSpPr>
            <p:cNvPr id="582" name="Freeform 581"/>
            <p:cNvSpPr/>
            <p:nvPr/>
          </p:nvSpPr>
          <p:spPr>
            <a:xfrm>
              <a:off x="4914424" y="154548"/>
              <a:ext cx="1061049" cy="1897812"/>
            </a:xfrm>
            <a:custGeom>
              <a:avLst/>
              <a:gdLst>
                <a:gd name="connsiteX0" fmla="*/ 1061049 w 1061049"/>
                <a:gd name="connsiteY0" fmla="*/ 1897812 h 1897812"/>
                <a:gd name="connsiteX1" fmla="*/ 388188 w 1061049"/>
                <a:gd name="connsiteY1" fmla="*/ 1587261 h 1897812"/>
                <a:gd name="connsiteX2" fmla="*/ 362309 w 1061049"/>
                <a:gd name="connsiteY2" fmla="*/ 1449238 h 1897812"/>
                <a:gd name="connsiteX3" fmla="*/ 396815 w 1061049"/>
                <a:gd name="connsiteY3" fmla="*/ 1371600 h 1897812"/>
                <a:gd name="connsiteX4" fmla="*/ 370935 w 1061049"/>
                <a:gd name="connsiteY4" fmla="*/ 1259457 h 1897812"/>
                <a:gd name="connsiteX5" fmla="*/ 448573 w 1061049"/>
                <a:gd name="connsiteY5" fmla="*/ 1207698 h 1897812"/>
                <a:gd name="connsiteX6" fmla="*/ 448573 w 1061049"/>
                <a:gd name="connsiteY6" fmla="*/ 1147313 h 1897812"/>
                <a:gd name="connsiteX7" fmla="*/ 396815 w 1061049"/>
                <a:gd name="connsiteY7" fmla="*/ 1121434 h 1897812"/>
                <a:gd name="connsiteX8" fmla="*/ 362309 w 1061049"/>
                <a:gd name="connsiteY8" fmla="*/ 1138687 h 1897812"/>
                <a:gd name="connsiteX9" fmla="*/ 284671 w 1061049"/>
                <a:gd name="connsiteY9" fmla="*/ 1138687 h 1897812"/>
                <a:gd name="connsiteX10" fmla="*/ 207034 w 1061049"/>
                <a:gd name="connsiteY10" fmla="*/ 1061049 h 1897812"/>
                <a:gd name="connsiteX11" fmla="*/ 129396 w 1061049"/>
                <a:gd name="connsiteY11" fmla="*/ 1061049 h 1897812"/>
                <a:gd name="connsiteX12" fmla="*/ 34505 w 1061049"/>
                <a:gd name="connsiteY12" fmla="*/ 1017917 h 1897812"/>
                <a:gd name="connsiteX13" fmla="*/ 69011 w 1061049"/>
                <a:gd name="connsiteY13" fmla="*/ 957532 h 1897812"/>
                <a:gd name="connsiteX14" fmla="*/ 69011 w 1061049"/>
                <a:gd name="connsiteY14" fmla="*/ 879895 h 1897812"/>
                <a:gd name="connsiteX15" fmla="*/ 129396 w 1061049"/>
                <a:gd name="connsiteY15" fmla="*/ 793630 h 1897812"/>
                <a:gd name="connsiteX16" fmla="*/ 138022 w 1061049"/>
                <a:gd name="connsiteY16" fmla="*/ 690113 h 1897812"/>
                <a:gd name="connsiteX17" fmla="*/ 86264 w 1061049"/>
                <a:gd name="connsiteY17" fmla="*/ 646981 h 1897812"/>
                <a:gd name="connsiteX18" fmla="*/ 60384 w 1061049"/>
                <a:gd name="connsiteY18" fmla="*/ 552091 h 1897812"/>
                <a:gd name="connsiteX19" fmla="*/ 60384 w 1061049"/>
                <a:gd name="connsiteY19" fmla="*/ 552091 h 1897812"/>
                <a:gd name="connsiteX20" fmla="*/ 103517 w 1061049"/>
                <a:gd name="connsiteY20" fmla="*/ 362310 h 1897812"/>
                <a:gd name="connsiteX21" fmla="*/ 0 w 1061049"/>
                <a:gd name="connsiteY21" fmla="*/ 284672 h 1897812"/>
                <a:gd name="connsiteX22" fmla="*/ 69011 w 1061049"/>
                <a:gd name="connsiteY22" fmla="*/ 215661 h 1897812"/>
                <a:gd name="connsiteX23" fmla="*/ 94890 w 1061049"/>
                <a:gd name="connsiteY23" fmla="*/ 120770 h 1897812"/>
                <a:gd name="connsiteX24" fmla="*/ 51758 w 1061049"/>
                <a:gd name="connsiteY24" fmla="*/ 103517 h 1897812"/>
                <a:gd name="connsiteX25" fmla="*/ 86264 w 1061049"/>
                <a:gd name="connsiteY25" fmla="*/ 0 h 1897812"/>
                <a:gd name="connsiteX26" fmla="*/ 1035169 w 1061049"/>
                <a:gd name="connsiteY26" fmla="*/ 0 h 1897812"/>
                <a:gd name="connsiteX27" fmla="*/ 1061049 w 1061049"/>
                <a:gd name="connsiteY27" fmla="*/ 1897812 h 189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61049" h="1897812">
                  <a:moveTo>
                    <a:pt x="1061049" y="1897812"/>
                  </a:moveTo>
                  <a:lnTo>
                    <a:pt x="388188" y="1587261"/>
                  </a:lnTo>
                  <a:lnTo>
                    <a:pt x="362309" y="1449238"/>
                  </a:lnTo>
                  <a:lnTo>
                    <a:pt x="396815" y="1371600"/>
                  </a:lnTo>
                  <a:lnTo>
                    <a:pt x="370935" y="1259457"/>
                  </a:lnTo>
                  <a:lnTo>
                    <a:pt x="448573" y="1207698"/>
                  </a:lnTo>
                  <a:lnTo>
                    <a:pt x="448573" y="1147313"/>
                  </a:lnTo>
                  <a:lnTo>
                    <a:pt x="396815" y="1121434"/>
                  </a:lnTo>
                  <a:lnTo>
                    <a:pt x="362309" y="1138687"/>
                  </a:lnTo>
                  <a:lnTo>
                    <a:pt x="284671" y="1138687"/>
                  </a:lnTo>
                  <a:lnTo>
                    <a:pt x="207034" y="1061049"/>
                  </a:lnTo>
                  <a:lnTo>
                    <a:pt x="129396" y="1061049"/>
                  </a:lnTo>
                  <a:lnTo>
                    <a:pt x="34505" y="1017917"/>
                  </a:lnTo>
                  <a:lnTo>
                    <a:pt x="69011" y="957532"/>
                  </a:lnTo>
                  <a:lnTo>
                    <a:pt x="69011" y="879895"/>
                  </a:lnTo>
                  <a:lnTo>
                    <a:pt x="129396" y="793630"/>
                  </a:lnTo>
                  <a:lnTo>
                    <a:pt x="138022" y="690113"/>
                  </a:lnTo>
                  <a:lnTo>
                    <a:pt x="86264" y="646981"/>
                  </a:lnTo>
                  <a:lnTo>
                    <a:pt x="60384" y="552091"/>
                  </a:lnTo>
                  <a:lnTo>
                    <a:pt x="60384" y="552091"/>
                  </a:lnTo>
                  <a:lnTo>
                    <a:pt x="103517" y="362310"/>
                  </a:lnTo>
                  <a:lnTo>
                    <a:pt x="0" y="284672"/>
                  </a:lnTo>
                  <a:lnTo>
                    <a:pt x="69011" y="215661"/>
                  </a:lnTo>
                  <a:lnTo>
                    <a:pt x="94890" y="120770"/>
                  </a:lnTo>
                  <a:lnTo>
                    <a:pt x="51758" y="103517"/>
                  </a:lnTo>
                  <a:lnTo>
                    <a:pt x="86264" y="0"/>
                  </a:lnTo>
                  <a:lnTo>
                    <a:pt x="1035169" y="0"/>
                  </a:lnTo>
                  <a:cubicBezTo>
                    <a:pt x="1038045" y="623977"/>
                    <a:pt x="1040920" y="1247955"/>
                    <a:pt x="1061049" y="18978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latin typeface="Arial Black" pitchFamily="34" charset="0"/>
              </a:endParaRPr>
            </a:p>
          </p:txBody>
        </p:sp>
        <p:sp>
          <p:nvSpPr>
            <p:cNvPr id="1069" name="Freeform 1068"/>
            <p:cNvSpPr/>
            <p:nvPr/>
          </p:nvSpPr>
          <p:spPr>
            <a:xfrm>
              <a:off x="1982419" y="5879848"/>
              <a:ext cx="3474720" cy="1565452"/>
            </a:xfrm>
            <a:custGeom>
              <a:avLst/>
              <a:gdLst>
                <a:gd name="connsiteX0" fmla="*/ 3474720 w 3474720"/>
                <a:gd name="connsiteY0" fmla="*/ 1558137 h 1565452"/>
                <a:gd name="connsiteX1" fmla="*/ 2377440 w 3474720"/>
                <a:gd name="connsiteY1" fmla="*/ 1119225 h 1565452"/>
                <a:gd name="connsiteX2" fmla="*/ 1806855 w 3474720"/>
                <a:gd name="connsiteY2" fmla="*/ 870508 h 1565452"/>
                <a:gd name="connsiteX3" fmla="*/ 1207008 w 3474720"/>
                <a:gd name="connsiteY3" fmla="*/ 563270 h 1565452"/>
                <a:gd name="connsiteX4" fmla="*/ 1148487 w 3474720"/>
                <a:gd name="connsiteY4" fmla="*/ 716889 h 1565452"/>
                <a:gd name="connsiteX5" fmla="*/ 1075335 w 3474720"/>
                <a:gd name="connsiteY5" fmla="*/ 848563 h 1565452"/>
                <a:gd name="connsiteX6" fmla="*/ 980237 w 3474720"/>
                <a:gd name="connsiteY6" fmla="*/ 848563 h 1565452"/>
                <a:gd name="connsiteX7" fmla="*/ 936346 w 3474720"/>
                <a:gd name="connsiteY7" fmla="*/ 811987 h 1565452"/>
                <a:gd name="connsiteX8" fmla="*/ 0 w 3474720"/>
                <a:gd name="connsiteY8" fmla="*/ 0 h 1565452"/>
                <a:gd name="connsiteX9" fmla="*/ 0 w 3474720"/>
                <a:gd name="connsiteY9" fmla="*/ 1565452 h 1565452"/>
                <a:gd name="connsiteX10" fmla="*/ 3474720 w 3474720"/>
                <a:gd name="connsiteY10" fmla="*/ 1558137 h 1565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4720" h="1565452">
                  <a:moveTo>
                    <a:pt x="3474720" y="1558137"/>
                  </a:moveTo>
                  <a:lnTo>
                    <a:pt x="2377440" y="1119225"/>
                  </a:lnTo>
                  <a:lnTo>
                    <a:pt x="1806855" y="870508"/>
                  </a:lnTo>
                  <a:lnTo>
                    <a:pt x="1207008" y="563270"/>
                  </a:lnTo>
                  <a:lnTo>
                    <a:pt x="1148487" y="716889"/>
                  </a:lnTo>
                  <a:lnTo>
                    <a:pt x="1075335" y="848563"/>
                  </a:lnTo>
                  <a:lnTo>
                    <a:pt x="980237" y="848563"/>
                  </a:lnTo>
                  <a:lnTo>
                    <a:pt x="936346" y="811987"/>
                  </a:lnTo>
                  <a:lnTo>
                    <a:pt x="0" y="0"/>
                  </a:lnTo>
                  <a:lnTo>
                    <a:pt x="0" y="1565452"/>
                  </a:lnTo>
                  <a:lnTo>
                    <a:pt x="3474720" y="155813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>
                <a:latin typeface="Arial Black" pitchFamily="34" charset="0"/>
              </a:endParaRPr>
            </a:p>
          </p:txBody>
        </p:sp>
      </p:grpSp>
      <p:grpSp>
        <p:nvGrpSpPr>
          <p:cNvPr id="1087" name="Title"/>
          <p:cNvGrpSpPr/>
          <p:nvPr/>
        </p:nvGrpSpPr>
        <p:grpSpPr>
          <a:xfrm>
            <a:off x="-27384" y="5879"/>
            <a:ext cx="1078602" cy="965721"/>
            <a:chOff x="-27384" y="5879"/>
            <a:chExt cx="1078602" cy="965721"/>
          </a:xfrm>
        </p:grpSpPr>
        <p:sp>
          <p:nvSpPr>
            <p:cNvPr id="735" name="TextBox 734"/>
            <p:cNvSpPr txBox="1"/>
            <p:nvPr/>
          </p:nvSpPr>
          <p:spPr>
            <a:xfrm>
              <a:off x="-27384" y="556102"/>
              <a:ext cx="93610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>
                  <a:solidFill>
                    <a:schemeClr val="accent6">
                      <a:lumMod val="50000"/>
                    </a:schemeClr>
                  </a:solidFill>
                </a:rPr>
                <a:t>Greater Vancouver and </a:t>
              </a:r>
            </a:p>
            <a:p>
              <a:pPr algn="ctr"/>
              <a:r>
                <a:rPr lang="en-CA" sz="700" b="1" dirty="0" smtClean="0">
                  <a:solidFill>
                    <a:schemeClr val="accent6">
                      <a:lumMod val="50000"/>
                    </a:schemeClr>
                  </a:solidFill>
                </a:rPr>
                <a:t>Sunshine Coast</a:t>
              </a:r>
              <a:endParaRPr lang="en-CA" sz="7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754" name="TextBox 753"/>
            <p:cNvSpPr txBox="1"/>
            <p:nvPr/>
          </p:nvSpPr>
          <p:spPr>
            <a:xfrm>
              <a:off x="-27384" y="5879"/>
              <a:ext cx="107860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050" b="1" dirty="0" smtClean="0"/>
                <a:t>LODGES &amp;</a:t>
              </a:r>
            </a:p>
            <a:p>
              <a:pPr algn="ctr"/>
              <a:r>
                <a:rPr lang="en-CA" sz="1050" b="1" dirty="0" smtClean="0"/>
                <a:t>DISTRICTS</a:t>
              </a:r>
            </a:p>
            <a:p>
              <a:pPr algn="ctr"/>
              <a:r>
                <a:rPr lang="en-CA" sz="1050" b="1" dirty="0" smtClean="0"/>
                <a:t>June 2020</a:t>
              </a:r>
              <a:endParaRPr lang="en-CA" sz="300" b="1" dirty="0" smtClean="0"/>
            </a:p>
          </p:txBody>
        </p:sp>
      </p:grpSp>
      <p:grpSp>
        <p:nvGrpSpPr>
          <p:cNvPr id="1086" name="Lodge Location Arrows"/>
          <p:cNvGrpSpPr/>
          <p:nvPr/>
        </p:nvGrpSpPr>
        <p:grpSpPr>
          <a:xfrm>
            <a:off x="1691376" y="229641"/>
            <a:ext cx="4333705" cy="8813934"/>
            <a:chOff x="1691376" y="229641"/>
            <a:chExt cx="4333705" cy="8813934"/>
          </a:xfrm>
        </p:grpSpPr>
        <p:sp>
          <p:nvSpPr>
            <p:cNvPr id="592" name="Freeform 591"/>
            <p:cNvSpPr/>
            <p:nvPr/>
          </p:nvSpPr>
          <p:spPr>
            <a:xfrm>
              <a:off x="5208270" y="441960"/>
              <a:ext cx="815340" cy="1779270"/>
            </a:xfrm>
            <a:custGeom>
              <a:avLst/>
              <a:gdLst>
                <a:gd name="connsiteX0" fmla="*/ 815340 w 815340"/>
                <a:gd name="connsiteY0" fmla="*/ 0 h 1779270"/>
                <a:gd name="connsiteX1" fmla="*/ 666750 w 815340"/>
                <a:gd name="connsiteY1" fmla="*/ 3810 h 1779270"/>
                <a:gd name="connsiteX2" fmla="*/ 0 w 815340"/>
                <a:gd name="connsiteY2" fmla="*/ 1779270 h 1779270"/>
                <a:gd name="connsiteX3" fmla="*/ 0 w 815340"/>
                <a:gd name="connsiteY3" fmla="*/ 1779270 h 1779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5340" h="1779270">
                  <a:moveTo>
                    <a:pt x="815340" y="0"/>
                  </a:moveTo>
                  <a:lnTo>
                    <a:pt x="666750" y="3810"/>
                  </a:lnTo>
                  <a:lnTo>
                    <a:pt x="0" y="1779270"/>
                  </a:lnTo>
                  <a:lnTo>
                    <a:pt x="0" y="177927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3" name="Freeform 592"/>
            <p:cNvSpPr/>
            <p:nvPr/>
          </p:nvSpPr>
          <p:spPr>
            <a:xfrm>
              <a:off x="4788682" y="593710"/>
              <a:ext cx="1235091" cy="3020554"/>
            </a:xfrm>
            <a:custGeom>
              <a:avLst/>
              <a:gdLst>
                <a:gd name="connsiteX0" fmla="*/ 1235091 w 1235091"/>
                <a:gd name="connsiteY0" fmla="*/ 0 h 3020554"/>
                <a:gd name="connsiteX1" fmla="*/ 1105081 w 1235091"/>
                <a:gd name="connsiteY1" fmla="*/ 0 h 3020554"/>
                <a:gd name="connsiteX2" fmla="*/ 0 w 1235091"/>
                <a:gd name="connsiteY2" fmla="*/ 3020554 h 3020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5091" h="3020554">
                  <a:moveTo>
                    <a:pt x="1235091" y="0"/>
                  </a:moveTo>
                  <a:lnTo>
                    <a:pt x="1105081" y="0"/>
                  </a:lnTo>
                  <a:lnTo>
                    <a:pt x="0" y="3020554"/>
                  </a:lnTo>
                </a:path>
              </a:pathLst>
            </a:custGeom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7" name="Freeform 596"/>
            <p:cNvSpPr/>
            <p:nvPr/>
          </p:nvSpPr>
          <p:spPr>
            <a:xfrm>
              <a:off x="4766650" y="864606"/>
              <a:ext cx="1253904" cy="3046491"/>
            </a:xfrm>
            <a:custGeom>
              <a:avLst/>
              <a:gdLst>
                <a:gd name="connsiteX0" fmla="*/ 1253904 w 1253904"/>
                <a:gd name="connsiteY0" fmla="*/ 0 h 3046491"/>
                <a:gd name="connsiteX1" fmla="*/ 1086415 w 1253904"/>
                <a:gd name="connsiteY1" fmla="*/ 0 h 3046491"/>
                <a:gd name="connsiteX2" fmla="*/ 0 w 1253904"/>
                <a:gd name="connsiteY2" fmla="*/ 3046491 h 3046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904" h="3046491">
                  <a:moveTo>
                    <a:pt x="1253904" y="0"/>
                  </a:moveTo>
                  <a:lnTo>
                    <a:pt x="1086415" y="0"/>
                  </a:lnTo>
                  <a:lnTo>
                    <a:pt x="0" y="3046491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8" name="Freeform 597"/>
            <p:cNvSpPr/>
            <p:nvPr/>
          </p:nvSpPr>
          <p:spPr>
            <a:xfrm>
              <a:off x="5069941" y="1054729"/>
              <a:ext cx="950613" cy="2308633"/>
            </a:xfrm>
            <a:custGeom>
              <a:avLst/>
              <a:gdLst>
                <a:gd name="connsiteX0" fmla="*/ 950613 w 950613"/>
                <a:gd name="connsiteY0" fmla="*/ 0 h 2308633"/>
                <a:gd name="connsiteX1" fmla="*/ 796705 w 950613"/>
                <a:gd name="connsiteY1" fmla="*/ 0 h 2308633"/>
                <a:gd name="connsiteX2" fmla="*/ 0 w 950613"/>
                <a:gd name="connsiteY2" fmla="*/ 2308633 h 23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613" h="2308633">
                  <a:moveTo>
                    <a:pt x="950613" y="0"/>
                  </a:moveTo>
                  <a:lnTo>
                    <a:pt x="796705" y="0"/>
                  </a:lnTo>
                  <a:lnTo>
                    <a:pt x="0" y="2308633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99" name="Freeform 598"/>
            <p:cNvSpPr/>
            <p:nvPr/>
          </p:nvSpPr>
          <p:spPr>
            <a:xfrm>
              <a:off x="5078994" y="1371691"/>
              <a:ext cx="941560" cy="2408221"/>
            </a:xfrm>
            <a:custGeom>
              <a:avLst/>
              <a:gdLst>
                <a:gd name="connsiteX0" fmla="*/ 941560 w 941560"/>
                <a:gd name="connsiteY0" fmla="*/ 0 h 2408221"/>
                <a:gd name="connsiteX1" fmla="*/ 814812 w 941560"/>
                <a:gd name="connsiteY1" fmla="*/ 4526 h 2408221"/>
                <a:gd name="connsiteX2" fmla="*/ 0 w 941560"/>
                <a:gd name="connsiteY2" fmla="*/ 2408221 h 240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1560" h="2408221">
                  <a:moveTo>
                    <a:pt x="941560" y="0"/>
                  </a:moveTo>
                  <a:lnTo>
                    <a:pt x="814812" y="4526"/>
                  </a:lnTo>
                  <a:lnTo>
                    <a:pt x="0" y="2408221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0" name="Freeform 599"/>
            <p:cNvSpPr/>
            <p:nvPr/>
          </p:nvSpPr>
          <p:spPr>
            <a:xfrm>
              <a:off x="3725501" y="2498756"/>
              <a:ext cx="2299580" cy="1593410"/>
            </a:xfrm>
            <a:custGeom>
              <a:avLst/>
              <a:gdLst>
                <a:gd name="connsiteX0" fmla="*/ 2299580 w 2299580"/>
                <a:gd name="connsiteY0" fmla="*/ 0 h 1593410"/>
                <a:gd name="connsiteX1" fmla="*/ 1362547 w 2299580"/>
                <a:gd name="connsiteY1" fmla="*/ 1593410 h 1593410"/>
                <a:gd name="connsiteX2" fmla="*/ 0 w 2299580"/>
                <a:gd name="connsiteY2" fmla="*/ 1303699 h 159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9580" h="1593410">
                  <a:moveTo>
                    <a:pt x="2299580" y="0"/>
                  </a:moveTo>
                  <a:lnTo>
                    <a:pt x="1362547" y="1593410"/>
                  </a:lnTo>
                  <a:lnTo>
                    <a:pt x="0" y="1303699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1" name="Freeform 600"/>
            <p:cNvSpPr/>
            <p:nvPr/>
          </p:nvSpPr>
          <p:spPr>
            <a:xfrm>
              <a:off x="4024265" y="2648139"/>
              <a:ext cx="1987236" cy="1493821"/>
            </a:xfrm>
            <a:custGeom>
              <a:avLst/>
              <a:gdLst>
                <a:gd name="connsiteX0" fmla="*/ 1987236 w 1987236"/>
                <a:gd name="connsiteY0" fmla="*/ 0 h 1493821"/>
                <a:gd name="connsiteX1" fmla="*/ 1113577 w 1987236"/>
                <a:gd name="connsiteY1" fmla="*/ 1493821 h 1493821"/>
                <a:gd name="connsiteX2" fmla="*/ 0 w 1987236"/>
                <a:gd name="connsiteY2" fmla="*/ 1398760 h 1493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87236" h="1493821">
                  <a:moveTo>
                    <a:pt x="1987236" y="0"/>
                  </a:moveTo>
                  <a:lnTo>
                    <a:pt x="1113577" y="1493821"/>
                  </a:lnTo>
                  <a:lnTo>
                    <a:pt x="0" y="139876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2" name="Freeform 601"/>
            <p:cNvSpPr/>
            <p:nvPr/>
          </p:nvSpPr>
          <p:spPr>
            <a:xfrm>
              <a:off x="4268709" y="2883529"/>
              <a:ext cx="1747319" cy="1358020"/>
            </a:xfrm>
            <a:custGeom>
              <a:avLst/>
              <a:gdLst>
                <a:gd name="connsiteX0" fmla="*/ 1747319 w 1747319"/>
                <a:gd name="connsiteY0" fmla="*/ 0 h 1358020"/>
                <a:gd name="connsiteX1" fmla="*/ 900820 w 1747319"/>
                <a:gd name="connsiteY1" fmla="*/ 1321806 h 1358020"/>
                <a:gd name="connsiteX2" fmla="*/ 0 w 1747319"/>
                <a:gd name="connsiteY2" fmla="*/ 1358020 h 1358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7319" h="1358020">
                  <a:moveTo>
                    <a:pt x="1747319" y="0"/>
                  </a:moveTo>
                  <a:lnTo>
                    <a:pt x="900820" y="1321806"/>
                  </a:lnTo>
                  <a:lnTo>
                    <a:pt x="0" y="135802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5" name="Freeform 604"/>
            <p:cNvSpPr/>
            <p:nvPr/>
          </p:nvSpPr>
          <p:spPr>
            <a:xfrm>
              <a:off x="4141960" y="3544432"/>
              <a:ext cx="1855961" cy="1063782"/>
            </a:xfrm>
            <a:custGeom>
              <a:avLst/>
              <a:gdLst>
                <a:gd name="connsiteX0" fmla="*/ 1855961 w 1855961"/>
                <a:gd name="connsiteY0" fmla="*/ 0 h 1063782"/>
                <a:gd name="connsiteX1" fmla="*/ 1127157 w 1855961"/>
                <a:gd name="connsiteY1" fmla="*/ 701643 h 1063782"/>
                <a:gd name="connsiteX2" fmla="*/ 0 w 1855961"/>
                <a:gd name="connsiteY2" fmla="*/ 1063782 h 1063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961" h="1063782">
                  <a:moveTo>
                    <a:pt x="1855961" y="0"/>
                  </a:moveTo>
                  <a:lnTo>
                    <a:pt x="1127157" y="701643"/>
                  </a:lnTo>
                  <a:lnTo>
                    <a:pt x="0" y="1063782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6" name="Freeform 605"/>
            <p:cNvSpPr/>
            <p:nvPr/>
          </p:nvSpPr>
          <p:spPr>
            <a:xfrm>
              <a:off x="4345663" y="3757188"/>
              <a:ext cx="1661311" cy="923454"/>
            </a:xfrm>
            <a:custGeom>
              <a:avLst/>
              <a:gdLst>
                <a:gd name="connsiteX0" fmla="*/ 1661311 w 1661311"/>
                <a:gd name="connsiteY0" fmla="*/ 0 h 923454"/>
                <a:gd name="connsiteX1" fmla="*/ 968721 w 1661311"/>
                <a:gd name="connsiteY1" fmla="*/ 525101 h 923454"/>
                <a:gd name="connsiteX2" fmla="*/ 0 w 1661311"/>
                <a:gd name="connsiteY2" fmla="*/ 923454 h 9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1311" h="923454">
                  <a:moveTo>
                    <a:pt x="1661311" y="0"/>
                  </a:moveTo>
                  <a:lnTo>
                    <a:pt x="968721" y="525101"/>
                  </a:lnTo>
                  <a:lnTo>
                    <a:pt x="0" y="923454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08" name="Freeform 607"/>
            <p:cNvSpPr/>
            <p:nvPr/>
          </p:nvSpPr>
          <p:spPr>
            <a:xfrm>
              <a:off x="4051426" y="3983525"/>
              <a:ext cx="1969128" cy="1009461"/>
            </a:xfrm>
            <a:custGeom>
              <a:avLst/>
              <a:gdLst>
                <a:gd name="connsiteX0" fmla="*/ 1969128 w 1969128"/>
                <a:gd name="connsiteY0" fmla="*/ 0 h 1009461"/>
                <a:gd name="connsiteX1" fmla="*/ 1312752 w 1969128"/>
                <a:gd name="connsiteY1" fmla="*/ 348558 h 1009461"/>
                <a:gd name="connsiteX2" fmla="*/ 0 w 1969128"/>
                <a:gd name="connsiteY2" fmla="*/ 1009461 h 100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9128" h="1009461">
                  <a:moveTo>
                    <a:pt x="1969128" y="0"/>
                  </a:moveTo>
                  <a:lnTo>
                    <a:pt x="1312752" y="348558"/>
                  </a:lnTo>
                  <a:lnTo>
                    <a:pt x="0" y="1009461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1" name="Freeform 610"/>
            <p:cNvSpPr/>
            <p:nvPr/>
          </p:nvSpPr>
          <p:spPr>
            <a:xfrm>
              <a:off x="4146487" y="4178174"/>
              <a:ext cx="1878594" cy="1118103"/>
            </a:xfrm>
            <a:custGeom>
              <a:avLst/>
              <a:gdLst>
                <a:gd name="connsiteX0" fmla="*/ 1878594 w 1878594"/>
                <a:gd name="connsiteY0" fmla="*/ 0 h 1118103"/>
                <a:gd name="connsiteX1" fmla="*/ 1249378 w 1878594"/>
                <a:gd name="connsiteY1" fmla="*/ 194650 h 1118103"/>
                <a:gd name="connsiteX2" fmla="*/ 0 w 1878594"/>
                <a:gd name="connsiteY2" fmla="*/ 1118103 h 111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8594" h="1118103">
                  <a:moveTo>
                    <a:pt x="1878594" y="0"/>
                  </a:moveTo>
                  <a:lnTo>
                    <a:pt x="1249378" y="194650"/>
                  </a:lnTo>
                  <a:lnTo>
                    <a:pt x="0" y="1118103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6" name="Freeform 615"/>
            <p:cNvSpPr/>
            <p:nvPr/>
          </p:nvSpPr>
          <p:spPr>
            <a:xfrm>
              <a:off x="3857385" y="4671892"/>
              <a:ext cx="1421546" cy="968189"/>
            </a:xfrm>
            <a:custGeom>
              <a:avLst/>
              <a:gdLst>
                <a:gd name="connsiteX0" fmla="*/ 1421546 w 1421546"/>
                <a:gd name="connsiteY0" fmla="*/ 0 h 968189"/>
                <a:gd name="connsiteX1" fmla="*/ 261257 w 1421546"/>
                <a:gd name="connsiteY1" fmla="*/ 929769 h 968189"/>
                <a:gd name="connsiteX2" fmla="*/ 0 w 1421546"/>
                <a:gd name="connsiteY2" fmla="*/ 968189 h 96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1546" h="968189">
                  <a:moveTo>
                    <a:pt x="1421546" y="0"/>
                  </a:moveTo>
                  <a:lnTo>
                    <a:pt x="261257" y="929769"/>
                  </a:lnTo>
                  <a:lnTo>
                    <a:pt x="0" y="968189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7" name="Freeform 616"/>
            <p:cNvSpPr/>
            <p:nvPr/>
          </p:nvSpPr>
          <p:spPr>
            <a:xfrm>
              <a:off x="3995697" y="4871677"/>
              <a:ext cx="1275550" cy="875980"/>
            </a:xfrm>
            <a:custGeom>
              <a:avLst/>
              <a:gdLst>
                <a:gd name="connsiteX0" fmla="*/ 1275550 w 1275550"/>
                <a:gd name="connsiteY0" fmla="*/ 0 h 875980"/>
                <a:gd name="connsiteX1" fmla="*/ 184417 w 1275550"/>
                <a:gd name="connsiteY1" fmla="*/ 845244 h 875980"/>
                <a:gd name="connsiteX2" fmla="*/ 0 w 1275550"/>
                <a:gd name="connsiteY2" fmla="*/ 875980 h 87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5550" h="875980">
                  <a:moveTo>
                    <a:pt x="1275550" y="0"/>
                  </a:moveTo>
                  <a:lnTo>
                    <a:pt x="184417" y="845244"/>
                  </a:lnTo>
                  <a:lnTo>
                    <a:pt x="0" y="87598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19" name="Freeform 618"/>
            <p:cNvSpPr/>
            <p:nvPr/>
          </p:nvSpPr>
          <p:spPr>
            <a:xfrm>
              <a:off x="4210850" y="5240511"/>
              <a:ext cx="1037345" cy="583986"/>
            </a:xfrm>
            <a:custGeom>
              <a:avLst/>
              <a:gdLst>
                <a:gd name="connsiteX0" fmla="*/ 1037345 w 1037345"/>
                <a:gd name="connsiteY0" fmla="*/ 0 h 583986"/>
                <a:gd name="connsiteX1" fmla="*/ 437990 w 1037345"/>
                <a:gd name="connsiteY1" fmla="*/ 268941 h 583986"/>
                <a:gd name="connsiteX2" fmla="*/ 0 w 1037345"/>
                <a:gd name="connsiteY2" fmla="*/ 583986 h 58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345" h="583986">
                  <a:moveTo>
                    <a:pt x="1037345" y="0"/>
                  </a:moveTo>
                  <a:lnTo>
                    <a:pt x="437990" y="268941"/>
                  </a:lnTo>
                  <a:lnTo>
                    <a:pt x="0" y="583986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20" name="Freeform 619"/>
            <p:cNvSpPr/>
            <p:nvPr/>
          </p:nvSpPr>
          <p:spPr>
            <a:xfrm>
              <a:off x="4022807" y="5580112"/>
              <a:ext cx="1206393" cy="486946"/>
            </a:xfrm>
            <a:custGeom>
              <a:avLst/>
              <a:gdLst>
                <a:gd name="connsiteX0" fmla="*/ 1206393 w 1206393"/>
                <a:gd name="connsiteY0" fmla="*/ 7685 h 414938"/>
                <a:gd name="connsiteX1" fmla="*/ 622406 w 1206393"/>
                <a:gd name="connsiteY1" fmla="*/ 0 h 414938"/>
                <a:gd name="connsiteX2" fmla="*/ 0 w 1206393"/>
                <a:gd name="connsiteY2" fmla="*/ 414938 h 41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6393" h="414938">
                  <a:moveTo>
                    <a:pt x="1206393" y="7685"/>
                  </a:moveTo>
                  <a:lnTo>
                    <a:pt x="622406" y="0"/>
                  </a:lnTo>
                  <a:lnTo>
                    <a:pt x="0" y="414938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1" name="Freeform 650"/>
            <p:cNvSpPr/>
            <p:nvPr/>
          </p:nvSpPr>
          <p:spPr>
            <a:xfrm>
              <a:off x="5104933" y="5946405"/>
              <a:ext cx="841472" cy="1441723"/>
            </a:xfrm>
            <a:custGeom>
              <a:avLst/>
              <a:gdLst>
                <a:gd name="connsiteX0" fmla="*/ 841472 w 841472"/>
                <a:gd name="connsiteY0" fmla="*/ 1441723 h 1441723"/>
                <a:gd name="connsiteX1" fmla="*/ 218782 w 841472"/>
                <a:gd name="connsiteY1" fmla="*/ 5610 h 1441723"/>
                <a:gd name="connsiteX2" fmla="*/ 0 w 841472"/>
                <a:gd name="connsiteY2" fmla="*/ 0 h 1441723"/>
                <a:gd name="connsiteX0" fmla="*/ 841472 w 841472"/>
                <a:gd name="connsiteY0" fmla="*/ 1441723 h 1441723"/>
                <a:gd name="connsiteX1" fmla="*/ 196275 w 841472"/>
                <a:gd name="connsiteY1" fmla="*/ 65755 h 1441723"/>
                <a:gd name="connsiteX2" fmla="*/ 0 w 841472"/>
                <a:gd name="connsiteY2" fmla="*/ 0 h 1441723"/>
                <a:gd name="connsiteX0" fmla="*/ 841472 w 841472"/>
                <a:gd name="connsiteY0" fmla="*/ 1441723 h 1441723"/>
                <a:gd name="connsiteX1" fmla="*/ 52259 w 841472"/>
                <a:gd name="connsiteY1" fmla="*/ 209771 h 1441723"/>
                <a:gd name="connsiteX2" fmla="*/ 0 w 841472"/>
                <a:gd name="connsiteY2" fmla="*/ 0 h 144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1472" h="1441723">
                  <a:moveTo>
                    <a:pt x="841472" y="1441723"/>
                  </a:moveTo>
                  <a:lnTo>
                    <a:pt x="52259" y="209771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6" name="Freeform 655"/>
            <p:cNvSpPr/>
            <p:nvPr/>
          </p:nvSpPr>
          <p:spPr>
            <a:xfrm>
              <a:off x="4420535" y="5687251"/>
              <a:ext cx="1384729" cy="236715"/>
            </a:xfrm>
            <a:custGeom>
              <a:avLst/>
              <a:gdLst>
                <a:gd name="connsiteX0" fmla="*/ 1430503 w 1430503"/>
                <a:gd name="connsiteY0" fmla="*/ 5610 h 235613"/>
                <a:gd name="connsiteX1" fmla="*/ 185124 w 1430503"/>
                <a:gd name="connsiteY1" fmla="*/ 0 h 235613"/>
                <a:gd name="connsiteX2" fmla="*/ 0 w 1430503"/>
                <a:gd name="connsiteY2" fmla="*/ 235613 h 235613"/>
                <a:gd name="connsiteX0" fmla="*/ 1430503 w 1430503"/>
                <a:gd name="connsiteY0" fmla="*/ 6712 h 236715"/>
                <a:gd name="connsiteX1" fmla="*/ 870300 w 1430503"/>
                <a:gd name="connsiteY1" fmla="*/ 0 h 236715"/>
                <a:gd name="connsiteX2" fmla="*/ 185124 w 1430503"/>
                <a:gd name="connsiteY2" fmla="*/ 1102 h 236715"/>
                <a:gd name="connsiteX3" fmla="*/ 0 w 1430503"/>
                <a:gd name="connsiteY3" fmla="*/ 236715 h 236715"/>
                <a:gd name="connsiteX0" fmla="*/ 1384729 w 1384729"/>
                <a:gd name="connsiteY0" fmla="*/ 36877 h 236715"/>
                <a:gd name="connsiteX1" fmla="*/ 870300 w 1384729"/>
                <a:gd name="connsiteY1" fmla="*/ 0 h 236715"/>
                <a:gd name="connsiteX2" fmla="*/ 185124 w 1384729"/>
                <a:gd name="connsiteY2" fmla="*/ 1102 h 236715"/>
                <a:gd name="connsiteX3" fmla="*/ 0 w 1384729"/>
                <a:gd name="connsiteY3" fmla="*/ 236715 h 23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729" h="236715">
                  <a:moveTo>
                    <a:pt x="1384729" y="36877"/>
                  </a:moveTo>
                  <a:lnTo>
                    <a:pt x="870300" y="0"/>
                  </a:lnTo>
                  <a:lnTo>
                    <a:pt x="185124" y="1102"/>
                  </a:lnTo>
                  <a:lnTo>
                    <a:pt x="0" y="236715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7" name="Freeform 656"/>
            <p:cNvSpPr/>
            <p:nvPr/>
          </p:nvSpPr>
          <p:spPr>
            <a:xfrm>
              <a:off x="4434576" y="5729535"/>
              <a:ext cx="1411241" cy="280134"/>
            </a:xfrm>
            <a:custGeom>
              <a:avLst/>
              <a:gdLst>
                <a:gd name="connsiteX0" fmla="*/ 1411241 w 1411241"/>
                <a:gd name="connsiteY0" fmla="*/ 121568 h 280134"/>
                <a:gd name="connsiteX1" fmla="*/ 798118 w 1411241"/>
                <a:gd name="connsiteY1" fmla="*/ 0 h 280134"/>
                <a:gd name="connsiteX2" fmla="*/ 216707 w 1411241"/>
                <a:gd name="connsiteY2" fmla="*/ 5286 h 280134"/>
                <a:gd name="connsiteX3" fmla="*/ 0 w 1411241"/>
                <a:gd name="connsiteY3" fmla="*/ 280134 h 280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1241" h="280134">
                  <a:moveTo>
                    <a:pt x="1411241" y="121568"/>
                  </a:moveTo>
                  <a:lnTo>
                    <a:pt x="798118" y="0"/>
                  </a:lnTo>
                  <a:lnTo>
                    <a:pt x="216707" y="5286"/>
                  </a:lnTo>
                  <a:lnTo>
                    <a:pt x="0" y="280134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8" name="Freeform 657"/>
            <p:cNvSpPr/>
            <p:nvPr/>
          </p:nvSpPr>
          <p:spPr>
            <a:xfrm>
              <a:off x="4450432" y="5771820"/>
              <a:ext cx="1384814" cy="295990"/>
            </a:xfrm>
            <a:custGeom>
              <a:avLst/>
              <a:gdLst>
                <a:gd name="connsiteX0" fmla="*/ 1384814 w 1384814"/>
                <a:gd name="connsiteY0" fmla="*/ 248420 h 295990"/>
                <a:gd name="connsiteX1" fmla="*/ 766405 w 1384814"/>
                <a:gd name="connsiteY1" fmla="*/ 0 h 295990"/>
                <a:gd name="connsiteX2" fmla="*/ 243136 w 1384814"/>
                <a:gd name="connsiteY2" fmla="*/ 5285 h 295990"/>
                <a:gd name="connsiteX3" fmla="*/ 0 w 1384814"/>
                <a:gd name="connsiteY3" fmla="*/ 295990 h 29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814" h="295990">
                  <a:moveTo>
                    <a:pt x="1384814" y="248420"/>
                  </a:moveTo>
                  <a:lnTo>
                    <a:pt x="766405" y="0"/>
                  </a:lnTo>
                  <a:lnTo>
                    <a:pt x="243136" y="5285"/>
                  </a:lnTo>
                  <a:lnTo>
                    <a:pt x="0" y="29599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59" name="Freeform 658"/>
            <p:cNvSpPr/>
            <p:nvPr/>
          </p:nvSpPr>
          <p:spPr>
            <a:xfrm>
              <a:off x="4392291" y="5808818"/>
              <a:ext cx="1442955" cy="496842"/>
            </a:xfrm>
            <a:custGeom>
              <a:avLst/>
              <a:gdLst>
                <a:gd name="connsiteX0" fmla="*/ 1442955 w 1442955"/>
                <a:gd name="connsiteY0" fmla="*/ 496842 h 496842"/>
                <a:gd name="connsiteX1" fmla="*/ 808689 w 1442955"/>
                <a:gd name="connsiteY1" fmla="*/ 0 h 496842"/>
                <a:gd name="connsiteX2" fmla="*/ 322419 w 1442955"/>
                <a:gd name="connsiteY2" fmla="*/ 5286 h 496842"/>
                <a:gd name="connsiteX3" fmla="*/ 63427 w 1442955"/>
                <a:gd name="connsiteY3" fmla="*/ 327705 h 496842"/>
                <a:gd name="connsiteX4" fmla="*/ 0 w 1442955"/>
                <a:gd name="connsiteY4" fmla="*/ 327705 h 49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2955" h="496842">
                  <a:moveTo>
                    <a:pt x="1442955" y="496842"/>
                  </a:moveTo>
                  <a:lnTo>
                    <a:pt x="808689" y="0"/>
                  </a:lnTo>
                  <a:lnTo>
                    <a:pt x="322419" y="5286"/>
                  </a:lnTo>
                  <a:lnTo>
                    <a:pt x="63427" y="327705"/>
                  </a:lnTo>
                  <a:lnTo>
                    <a:pt x="0" y="327705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0" name="Freeform 659"/>
            <p:cNvSpPr/>
            <p:nvPr/>
          </p:nvSpPr>
          <p:spPr>
            <a:xfrm>
              <a:off x="4730566" y="5851103"/>
              <a:ext cx="1125822" cy="819260"/>
            </a:xfrm>
            <a:custGeom>
              <a:avLst/>
              <a:gdLst>
                <a:gd name="connsiteX0" fmla="*/ 1125822 w 1125822"/>
                <a:gd name="connsiteY0" fmla="*/ 819260 h 819260"/>
                <a:gd name="connsiteX1" fmla="*/ 470414 w 1125822"/>
                <a:gd name="connsiteY1" fmla="*/ 0 h 819260"/>
                <a:gd name="connsiteX2" fmla="*/ 36999 w 1125822"/>
                <a:gd name="connsiteY2" fmla="*/ 5285 h 819260"/>
                <a:gd name="connsiteX3" fmla="*/ 0 w 1125822"/>
                <a:gd name="connsiteY3" fmla="*/ 63426 h 819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5822" h="819260">
                  <a:moveTo>
                    <a:pt x="1125822" y="819260"/>
                  </a:moveTo>
                  <a:lnTo>
                    <a:pt x="470414" y="0"/>
                  </a:lnTo>
                  <a:lnTo>
                    <a:pt x="36999" y="5285"/>
                  </a:lnTo>
                  <a:lnTo>
                    <a:pt x="0" y="63426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1" name="Freeform 660"/>
            <p:cNvSpPr/>
            <p:nvPr/>
          </p:nvSpPr>
          <p:spPr>
            <a:xfrm>
              <a:off x="4291866" y="5898673"/>
              <a:ext cx="1559237" cy="1030682"/>
            </a:xfrm>
            <a:custGeom>
              <a:avLst/>
              <a:gdLst>
                <a:gd name="connsiteX0" fmla="*/ 1559237 w 1559237"/>
                <a:gd name="connsiteY0" fmla="*/ 1030682 h 1030682"/>
                <a:gd name="connsiteX1" fmla="*/ 898543 w 1559237"/>
                <a:gd name="connsiteY1" fmla="*/ 0 h 1030682"/>
                <a:gd name="connsiteX2" fmla="*/ 517984 w 1559237"/>
                <a:gd name="connsiteY2" fmla="*/ 0 h 1030682"/>
                <a:gd name="connsiteX3" fmla="*/ 200851 w 1559237"/>
                <a:gd name="connsiteY3" fmla="*/ 422844 h 1030682"/>
                <a:gd name="connsiteX4" fmla="*/ 0 w 1559237"/>
                <a:gd name="connsiteY4" fmla="*/ 385845 h 1030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9237" h="1030682">
                  <a:moveTo>
                    <a:pt x="1559237" y="1030682"/>
                  </a:moveTo>
                  <a:lnTo>
                    <a:pt x="898543" y="0"/>
                  </a:lnTo>
                  <a:lnTo>
                    <a:pt x="517984" y="0"/>
                  </a:lnTo>
                  <a:lnTo>
                    <a:pt x="200851" y="422844"/>
                  </a:lnTo>
                  <a:lnTo>
                    <a:pt x="0" y="385845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2" name="Freeform 661"/>
            <p:cNvSpPr/>
            <p:nvPr/>
          </p:nvSpPr>
          <p:spPr>
            <a:xfrm>
              <a:off x="5195695" y="6384943"/>
              <a:ext cx="792832" cy="1226248"/>
            </a:xfrm>
            <a:custGeom>
              <a:avLst/>
              <a:gdLst>
                <a:gd name="connsiteX0" fmla="*/ 792832 w 792832"/>
                <a:gd name="connsiteY0" fmla="*/ 1226248 h 1226248"/>
                <a:gd name="connsiteX1" fmla="*/ 58141 w 792832"/>
                <a:gd name="connsiteY1" fmla="*/ 42285 h 1226248"/>
                <a:gd name="connsiteX2" fmla="*/ 0 w 792832"/>
                <a:gd name="connsiteY2" fmla="*/ 0 h 122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2832" h="1226248">
                  <a:moveTo>
                    <a:pt x="792832" y="1226248"/>
                  </a:moveTo>
                  <a:lnTo>
                    <a:pt x="58141" y="42285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3" name="Freeform 662"/>
            <p:cNvSpPr/>
            <p:nvPr/>
          </p:nvSpPr>
          <p:spPr>
            <a:xfrm>
              <a:off x="5296120" y="6966354"/>
              <a:ext cx="702978" cy="856259"/>
            </a:xfrm>
            <a:custGeom>
              <a:avLst/>
              <a:gdLst>
                <a:gd name="connsiteX0" fmla="*/ 702978 w 702978"/>
                <a:gd name="connsiteY0" fmla="*/ 856259 h 856259"/>
                <a:gd name="connsiteX1" fmla="*/ 190280 w 702978"/>
                <a:gd name="connsiteY1" fmla="*/ 42284 h 856259"/>
                <a:gd name="connsiteX2" fmla="*/ 0 w 702978"/>
                <a:gd name="connsiteY2" fmla="*/ 0 h 85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978" h="856259">
                  <a:moveTo>
                    <a:pt x="702978" y="856259"/>
                  </a:moveTo>
                  <a:lnTo>
                    <a:pt x="190280" y="42284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4" name="Freeform 663"/>
            <p:cNvSpPr/>
            <p:nvPr/>
          </p:nvSpPr>
          <p:spPr>
            <a:xfrm>
              <a:off x="5105840" y="6839501"/>
              <a:ext cx="877402" cy="1189248"/>
            </a:xfrm>
            <a:custGeom>
              <a:avLst/>
              <a:gdLst>
                <a:gd name="connsiteX0" fmla="*/ 877402 w 877402"/>
                <a:gd name="connsiteY0" fmla="*/ 1189248 h 1189248"/>
                <a:gd name="connsiteX1" fmla="*/ 79284 w 877402"/>
                <a:gd name="connsiteY1" fmla="*/ 26427 h 1189248"/>
                <a:gd name="connsiteX2" fmla="*/ 0 w 877402"/>
                <a:gd name="connsiteY2" fmla="*/ 0 h 118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7402" h="1189248">
                  <a:moveTo>
                    <a:pt x="877402" y="1189248"/>
                  </a:moveTo>
                  <a:lnTo>
                    <a:pt x="79284" y="26427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5" name="Freeform 664"/>
            <p:cNvSpPr/>
            <p:nvPr/>
          </p:nvSpPr>
          <p:spPr>
            <a:xfrm>
              <a:off x="5095269" y="7024495"/>
              <a:ext cx="882687" cy="1146964"/>
            </a:xfrm>
            <a:custGeom>
              <a:avLst/>
              <a:gdLst>
                <a:gd name="connsiteX0" fmla="*/ 882687 w 882687"/>
                <a:gd name="connsiteY0" fmla="*/ 1146964 h 1146964"/>
                <a:gd name="connsiteX1" fmla="*/ 79284 w 882687"/>
                <a:gd name="connsiteY1" fmla="*/ 21142 h 1146964"/>
                <a:gd name="connsiteX2" fmla="*/ 0 w 882687"/>
                <a:gd name="connsiteY2" fmla="*/ 0 h 114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2687" h="1146964">
                  <a:moveTo>
                    <a:pt x="882687" y="1146964"/>
                  </a:moveTo>
                  <a:lnTo>
                    <a:pt x="79284" y="21142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7" name="Freeform 666"/>
            <p:cNvSpPr/>
            <p:nvPr/>
          </p:nvSpPr>
          <p:spPr>
            <a:xfrm>
              <a:off x="4725144" y="6372200"/>
              <a:ext cx="343561" cy="1728374"/>
            </a:xfrm>
            <a:custGeom>
              <a:avLst/>
              <a:gdLst>
                <a:gd name="connsiteX0" fmla="*/ 343561 w 343561"/>
                <a:gd name="connsiteY0" fmla="*/ 1728374 h 1728374"/>
                <a:gd name="connsiteX1" fmla="*/ 227279 w 343561"/>
                <a:gd name="connsiteY1" fmla="*/ 73997 h 1728374"/>
                <a:gd name="connsiteX2" fmla="*/ 0 w 343561"/>
                <a:gd name="connsiteY2" fmla="*/ 0 h 1728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3561" h="1728374">
                  <a:moveTo>
                    <a:pt x="343561" y="1728374"/>
                  </a:moveTo>
                  <a:lnTo>
                    <a:pt x="227279" y="73997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8" name="Freeform 667"/>
            <p:cNvSpPr/>
            <p:nvPr/>
          </p:nvSpPr>
          <p:spPr>
            <a:xfrm>
              <a:off x="4797152" y="6444208"/>
              <a:ext cx="288032" cy="1976795"/>
            </a:xfrm>
            <a:custGeom>
              <a:avLst/>
              <a:gdLst>
                <a:gd name="connsiteX0" fmla="*/ 285420 w 285420"/>
                <a:gd name="connsiteY0" fmla="*/ 1976795 h 1976795"/>
                <a:gd name="connsiteX1" fmla="*/ 221993 w 285420"/>
                <a:gd name="connsiteY1" fmla="*/ 1976795 h 1976795"/>
                <a:gd name="connsiteX2" fmla="*/ 84569 w 285420"/>
                <a:gd name="connsiteY2" fmla="*/ 36998 h 1976795"/>
                <a:gd name="connsiteX3" fmla="*/ 0 w 285420"/>
                <a:gd name="connsiteY3" fmla="*/ 0 h 197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20" h="1976795">
                  <a:moveTo>
                    <a:pt x="285420" y="1976795"/>
                  </a:moveTo>
                  <a:lnTo>
                    <a:pt x="221993" y="1976795"/>
                  </a:lnTo>
                  <a:lnTo>
                    <a:pt x="84569" y="36998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69" name="Freeform 668"/>
            <p:cNvSpPr/>
            <p:nvPr/>
          </p:nvSpPr>
          <p:spPr>
            <a:xfrm>
              <a:off x="4735852" y="6596365"/>
              <a:ext cx="348846" cy="2093078"/>
            </a:xfrm>
            <a:custGeom>
              <a:avLst/>
              <a:gdLst>
                <a:gd name="connsiteX0" fmla="*/ 348846 w 348846"/>
                <a:gd name="connsiteY0" fmla="*/ 2093078 h 2093078"/>
                <a:gd name="connsiteX1" fmla="*/ 264277 w 348846"/>
                <a:gd name="connsiteY1" fmla="*/ 2093078 h 2093078"/>
                <a:gd name="connsiteX2" fmla="*/ 95140 w 348846"/>
                <a:gd name="connsiteY2" fmla="*/ 26428 h 2093078"/>
                <a:gd name="connsiteX3" fmla="*/ 0 w 348846"/>
                <a:gd name="connsiteY3" fmla="*/ 0 h 2093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846" h="2093078">
                  <a:moveTo>
                    <a:pt x="348846" y="2093078"/>
                  </a:moveTo>
                  <a:lnTo>
                    <a:pt x="264277" y="2093078"/>
                  </a:lnTo>
                  <a:lnTo>
                    <a:pt x="95140" y="26428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0" name="Freeform 669"/>
            <p:cNvSpPr/>
            <p:nvPr/>
          </p:nvSpPr>
          <p:spPr>
            <a:xfrm>
              <a:off x="4714710" y="6712647"/>
              <a:ext cx="364703" cy="2124791"/>
            </a:xfrm>
            <a:custGeom>
              <a:avLst/>
              <a:gdLst>
                <a:gd name="connsiteX0" fmla="*/ 364703 w 364703"/>
                <a:gd name="connsiteY0" fmla="*/ 2124791 h 2124791"/>
                <a:gd name="connsiteX1" fmla="*/ 253706 w 364703"/>
                <a:gd name="connsiteY1" fmla="*/ 2124791 h 2124791"/>
                <a:gd name="connsiteX2" fmla="*/ 79283 w 364703"/>
                <a:gd name="connsiteY2" fmla="*/ 31714 h 2124791"/>
                <a:gd name="connsiteX3" fmla="*/ 0 w 364703"/>
                <a:gd name="connsiteY3" fmla="*/ 0 h 2124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03" h="2124791">
                  <a:moveTo>
                    <a:pt x="364703" y="2124791"/>
                  </a:moveTo>
                  <a:lnTo>
                    <a:pt x="253706" y="2124791"/>
                  </a:lnTo>
                  <a:lnTo>
                    <a:pt x="79283" y="31714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72" name="Freeform 671"/>
            <p:cNvSpPr/>
            <p:nvPr/>
          </p:nvSpPr>
          <p:spPr>
            <a:xfrm>
              <a:off x="4614284" y="6744361"/>
              <a:ext cx="470414" cy="2299214"/>
            </a:xfrm>
            <a:custGeom>
              <a:avLst/>
              <a:gdLst>
                <a:gd name="connsiteX0" fmla="*/ 470414 w 470414"/>
                <a:gd name="connsiteY0" fmla="*/ 2299214 h 2299214"/>
                <a:gd name="connsiteX1" fmla="*/ 332990 w 470414"/>
                <a:gd name="connsiteY1" fmla="*/ 2299214 h 2299214"/>
                <a:gd name="connsiteX2" fmla="*/ 126854 w 470414"/>
                <a:gd name="connsiteY2" fmla="*/ 26427 h 2299214"/>
                <a:gd name="connsiteX3" fmla="*/ 0 w 470414"/>
                <a:gd name="connsiteY3" fmla="*/ 0 h 229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414" h="2299214">
                  <a:moveTo>
                    <a:pt x="470414" y="2299214"/>
                  </a:moveTo>
                  <a:lnTo>
                    <a:pt x="332990" y="2299214"/>
                  </a:lnTo>
                  <a:lnTo>
                    <a:pt x="126854" y="26427"/>
                  </a:ln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4" name="Freeform 683"/>
            <p:cNvSpPr/>
            <p:nvPr/>
          </p:nvSpPr>
          <p:spPr>
            <a:xfrm>
              <a:off x="4011930" y="6858000"/>
              <a:ext cx="678180" cy="986790"/>
            </a:xfrm>
            <a:custGeom>
              <a:avLst/>
              <a:gdLst>
                <a:gd name="connsiteX0" fmla="*/ 0 w 678180"/>
                <a:gd name="connsiteY0" fmla="*/ 986790 h 986790"/>
                <a:gd name="connsiteX1" fmla="*/ 678180 w 678180"/>
                <a:gd name="connsiteY1" fmla="*/ 0 h 98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78180" h="986790">
                  <a:moveTo>
                    <a:pt x="0" y="986790"/>
                  </a:moveTo>
                  <a:lnTo>
                    <a:pt x="67818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88" name="Freeform 687"/>
            <p:cNvSpPr/>
            <p:nvPr/>
          </p:nvSpPr>
          <p:spPr>
            <a:xfrm>
              <a:off x="3909060" y="6860996"/>
              <a:ext cx="411480" cy="1455420"/>
            </a:xfrm>
            <a:custGeom>
              <a:avLst/>
              <a:gdLst>
                <a:gd name="connsiteX0" fmla="*/ 95250 w 411480"/>
                <a:gd name="connsiteY0" fmla="*/ 1455420 h 1455420"/>
                <a:gd name="connsiteX1" fmla="*/ 0 w 411480"/>
                <a:gd name="connsiteY1" fmla="*/ 1455420 h 1455420"/>
                <a:gd name="connsiteX2" fmla="*/ 0 w 411480"/>
                <a:gd name="connsiteY2" fmla="*/ 975360 h 1455420"/>
                <a:gd name="connsiteX3" fmla="*/ 411480 w 411480"/>
                <a:gd name="connsiteY3" fmla="*/ 0 h 145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1455420">
                  <a:moveTo>
                    <a:pt x="95250" y="1455420"/>
                  </a:moveTo>
                  <a:lnTo>
                    <a:pt x="0" y="1455420"/>
                  </a:lnTo>
                  <a:lnTo>
                    <a:pt x="0" y="975360"/>
                  </a:lnTo>
                  <a:lnTo>
                    <a:pt x="41148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0" name="Freeform 689"/>
            <p:cNvSpPr/>
            <p:nvPr/>
          </p:nvSpPr>
          <p:spPr>
            <a:xfrm>
              <a:off x="3947160" y="6888480"/>
              <a:ext cx="548640" cy="1181100"/>
            </a:xfrm>
            <a:custGeom>
              <a:avLst/>
              <a:gdLst>
                <a:gd name="connsiteX0" fmla="*/ 57150 w 548640"/>
                <a:gd name="connsiteY0" fmla="*/ 1181100 h 1181100"/>
                <a:gd name="connsiteX1" fmla="*/ 3810 w 548640"/>
                <a:gd name="connsiteY1" fmla="*/ 1181100 h 1181100"/>
                <a:gd name="connsiteX2" fmla="*/ 0 w 548640"/>
                <a:gd name="connsiteY2" fmla="*/ 922020 h 1181100"/>
                <a:gd name="connsiteX3" fmla="*/ 548640 w 548640"/>
                <a:gd name="connsiteY3" fmla="*/ 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" h="1181100">
                  <a:moveTo>
                    <a:pt x="57150" y="1181100"/>
                  </a:moveTo>
                  <a:lnTo>
                    <a:pt x="3810" y="1181100"/>
                  </a:lnTo>
                  <a:lnTo>
                    <a:pt x="0" y="922020"/>
                  </a:lnTo>
                  <a:lnTo>
                    <a:pt x="54864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3" name="Freeform 692"/>
            <p:cNvSpPr/>
            <p:nvPr/>
          </p:nvSpPr>
          <p:spPr>
            <a:xfrm>
              <a:off x="3878580" y="6766560"/>
              <a:ext cx="346710" cy="1783080"/>
            </a:xfrm>
            <a:custGeom>
              <a:avLst/>
              <a:gdLst>
                <a:gd name="connsiteX0" fmla="*/ 121920 w 346710"/>
                <a:gd name="connsiteY0" fmla="*/ 1783080 h 1783080"/>
                <a:gd name="connsiteX1" fmla="*/ 3810 w 346710"/>
                <a:gd name="connsiteY1" fmla="*/ 1783080 h 1783080"/>
                <a:gd name="connsiteX2" fmla="*/ 0 w 346710"/>
                <a:gd name="connsiteY2" fmla="*/ 1028700 h 1783080"/>
                <a:gd name="connsiteX3" fmla="*/ 346710 w 346710"/>
                <a:gd name="connsiteY3" fmla="*/ 0 h 178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710" h="1783080">
                  <a:moveTo>
                    <a:pt x="121920" y="1783080"/>
                  </a:moveTo>
                  <a:lnTo>
                    <a:pt x="3810" y="1783080"/>
                  </a:lnTo>
                  <a:lnTo>
                    <a:pt x="0" y="1028700"/>
                  </a:lnTo>
                  <a:lnTo>
                    <a:pt x="34671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7" name="Freeform 696"/>
            <p:cNvSpPr/>
            <p:nvPr/>
          </p:nvSpPr>
          <p:spPr>
            <a:xfrm>
              <a:off x="3642360" y="6488430"/>
              <a:ext cx="220980" cy="1036320"/>
            </a:xfrm>
            <a:custGeom>
              <a:avLst/>
              <a:gdLst>
                <a:gd name="connsiteX0" fmla="*/ 0 w 220980"/>
                <a:gd name="connsiteY0" fmla="*/ 1036320 h 1036320"/>
                <a:gd name="connsiteX1" fmla="*/ 220980 w 220980"/>
                <a:gd name="connsiteY1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1036320">
                  <a:moveTo>
                    <a:pt x="0" y="1036320"/>
                  </a:moveTo>
                  <a:lnTo>
                    <a:pt x="22098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8" name="Freeform 697"/>
            <p:cNvSpPr/>
            <p:nvPr/>
          </p:nvSpPr>
          <p:spPr>
            <a:xfrm>
              <a:off x="3646170" y="6366510"/>
              <a:ext cx="392430" cy="1375410"/>
            </a:xfrm>
            <a:custGeom>
              <a:avLst/>
              <a:gdLst>
                <a:gd name="connsiteX0" fmla="*/ 0 w 392430"/>
                <a:gd name="connsiteY0" fmla="*/ 1375410 h 1375410"/>
                <a:gd name="connsiteX1" fmla="*/ 289560 w 392430"/>
                <a:gd name="connsiteY1" fmla="*/ 30480 h 1375410"/>
                <a:gd name="connsiteX2" fmla="*/ 392430 w 392430"/>
                <a:gd name="connsiteY2" fmla="*/ 0 h 1375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430" h="1375410">
                  <a:moveTo>
                    <a:pt x="0" y="1375410"/>
                  </a:moveTo>
                  <a:lnTo>
                    <a:pt x="289560" y="30480"/>
                  </a:lnTo>
                  <a:lnTo>
                    <a:pt x="39243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99" name="Freeform 698"/>
            <p:cNvSpPr/>
            <p:nvPr/>
          </p:nvSpPr>
          <p:spPr>
            <a:xfrm>
              <a:off x="3649980" y="6496050"/>
              <a:ext cx="407670" cy="1604010"/>
            </a:xfrm>
            <a:custGeom>
              <a:avLst/>
              <a:gdLst>
                <a:gd name="connsiteX0" fmla="*/ 0 w 407670"/>
                <a:gd name="connsiteY0" fmla="*/ 1604010 h 1604010"/>
                <a:gd name="connsiteX1" fmla="*/ 327660 w 407670"/>
                <a:gd name="connsiteY1" fmla="*/ 19050 h 1604010"/>
                <a:gd name="connsiteX2" fmla="*/ 407670 w 407670"/>
                <a:gd name="connsiteY2" fmla="*/ 0 h 160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7670" h="1604010">
                  <a:moveTo>
                    <a:pt x="0" y="1604010"/>
                  </a:moveTo>
                  <a:lnTo>
                    <a:pt x="327660" y="19050"/>
                  </a:lnTo>
                  <a:lnTo>
                    <a:pt x="40767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0" name="Freeform 699"/>
            <p:cNvSpPr/>
            <p:nvPr/>
          </p:nvSpPr>
          <p:spPr>
            <a:xfrm>
              <a:off x="3646170" y="6736080"/>
              <a:ext cx="381000" cy="1756410"/>
            </a:xfrm>
            <a:custGeom>
              <a:avLst/>
              <a:gdLst>
                <a:gd name="connsiteX0" fmla="*/ 0 w 381000"/>
                <a:gd name="connsiteY0" fmla="*/ 1756410 h 1756410"/>
                <a:gd name="connsiteX1" fmla="*/ 381000 w 381000"/>
                <a:gd name="connsiteY1" fmla="*/ 0 h 1756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0" h="1756410">
                  <a:moveTo>
                    <a:pt x="0" y="1756410"/>
                  </a:moveTo>
                  <a:lnTo>
                    <a:pt x="381000" y="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2" name="Freeform 701"/>
            <p:cNvSpPr/>
            <p:nvPr/>
          </p:nvSpPr>
          <p:spPr>
            <a:xfrm>
              <a:off x="2795022" y="6588224"/>
              <a:ext cx="129922" cy="864096"/>
            </a:xfrm>
            <a:custGeom>
              <a:avLst/>
              <a:gdLst>
                <a:gd name="connsiteX0" fmla="*/ 0 w 201930"/>
                <a:gd name="connsiteY0" fmla="*/ 830580 h 830580"/>
                <a:gd name="connsiteX1" fmla="*/ 160020 w 201930"/>
                <a:gd name="connsiteY1" fmla="*/ 30480 h 830580"/>
                <a:gd name="connsiteX2" fmla="*/ 201930 w 201930"/>
                <a:gd name="connsiteY2" fmla="*/ 0 h 830580"/>
                <a:gd name="connsiteX0" fmla="*/ 0 w 129922"/>
                <a:gd name="connsiteY0" fmla="*/ 830580 h 830580"/>
                <a:gd name="connsiteX1" fmla="*/ 88012 w 129922"/>
                <a:gd name="connsiteY1" fmla="*/ 30480 h 830580"/>
                <a:gd name="connsiteX2" fmla="*/ 129922 w 129922"/>
                <a:gd name="connsiteY2" fmla="*/ 0 h 83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922" h="830580">
                  <a:moveTo>
                    <a:pt x="0" y="830580"/>
                  </a:moveTo>
                  <a:lnTo>
                    <a:pt x="88012" y="30480"/>
                  </a:lnTo>
                  <a:lnTo>
                    <a:pt x="129922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6" name="Freeform 705"/>
            <p:cNvSpPr/>
            <p:nvPr/>
          </p:nvSpPr>
          <p:spPr>
            <a:xfrm>
              <a:off x="1844657" y="5528684"/>
              <a:ext cx="1231533" cy="887973"/>
            </a:xfrm>
            <a:custGeom>
              <a:avLst/>
              <a:gdLst>
                <a:gd name="connsiteX0" fmla="*/ 0 w 1231533"/>
                <a:gd name="connsiteY0" fmla="*/ 0 h 887973"/>
                <a:gd name="connsiteX1" fmla="*/ 1072966 w 1231533"/>
                <a:gd name="connsiteY1" fmla="*/ 887973 h 887973"/>
                <a:gd name="connsiteX2" fmla="*/ 1231533 w 1231533"/>
                <a:gd name="connsiteY2" fmla="*/ 792833 h 887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1533" h="887973">
                  <a:moveTo>
                    <a:pt x="0" y="0"/>
                  </a:moveTo>
                  <a:lnTo>
                    <a:pt x="1072966" y="887973"/>
                  </a:lnTo>
                  <a:lnTo>
                    <a:pt x="1231533" y="792833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7" name="Freeform 706"/>
            <p:cNvSpPr/>
            <p:nvPr/>
          </p:nvSpPr>
          <p:spPr>
            <a:xfrm>
              <a:off x="1849942" y="5237979"/>
              <a:ext cx="1120537" cy="1109966"/>
            </a:xfrm>
            <a:custGeom>
              <a:avLst/>
              <a:gdLst>
                <a:gd name="connsiteX0" fmla="*/ 0 w 1120537"/>
                <a:gd name="connsiteY0" fmla="*/ 0 h 1109966"/>
                <a:gd name="connsiteX1" fmla="*/ 1046539 w 1120537"/>
                <a:gd name="connsiteY1" fmla="*/ 1109966 h 1109966"/>
                <a:gd name="connsiteX2" fmla="*/ 1120537 w 1120537"/>
                <a:gd name="connsiteY2" fmla="*/ 1094109 h 110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0537" h="1109966">
                  <a:moveTo>
                    <a:pt x="0" y="0"/>
                  </a:moveTo>
                  <a:lnTo>
                    <a:pt x="1046539" y="1109966"/>
                  </a:lnTo>
                  <a:lnTo>
                    <a:pt x="1120537" y="1094109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8" name="Freeform 707"/>
            <p:cNvSpPr/>
            <p:nvPr/>
          </p:nvSpPr>
          <p:spPr>
            <a:xfrm>
              <a:off x="1844657" y="4984273"/>
              <a:ext cx="1099394" cy="1305530"/>
            </a:xfrm>
            <a:custGeom>
              <a:avLst/>
              <a:gdLst>
                <a:gd name="connsiteX0" fmla="*/ 0 w 1099394"/>
                <a:gd name="connsiteY0" fmla="*/ 0 h 1305530"/>
                <a:gd name="connsiteX1" fmla="*/ 1046538 w 1099394"/>
                <a:gd name="connsiteY1" fmla="*/ 1305530 h 1305530"/>
                <a:gd name="connsiteX2" fmla="*/ 1099394 w 1099394"/>
                <a:gd name="connsiteY2" fmla="*/ 1294959 h 1305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9394" h="1305530">
                  <a:moveTo>
                    <a:pt x="0" y="0"/>
                  </a:moveTo>
                  <a:lnTo>
                    <a:pt x="1046538" y="1305530"/>
                  </a:lnTo>
                  <a:lnTo>
                    <a:pt x="1099394" y="1294959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09" name="Freeform 708"/>
            <p:cNvSpPr/>
            <p:nvPr/>
          </p:nvSpPr>
          <p:spPr>
            <a:xfrm>
              <a:off x="1849942" y="4730566"/>
              <a:ext cx="1125822" cy="1516953"/>
            </a:xfrm>
            <a:custGeom>
              <a:avLst/>
              <a:gdLst>
                <a:gd name="connsiteX0" fmla="*/ 0 w 1125822"/>
                <a:gd name="connsiteY0" fmla="*/ 0 h 1516953"/>
                <a:gd name="connsiteX1" fmla="*/ 1046539 w 1125822"/>
                <a:gd name="connsiteY1" fmla="*/ 1516953 h 1516953"/>
                <a:gd name="connsiteX2" fmla="*/ 1125822 w 1125822"/>
                <a:gd name="connsiteY2" fmla="*/ 1485240 h 151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5822" h="1516953">
                  <a:moveTo>
                    <a:pt x="0" y="0"/>
                  </a:moveTo>
                  <a:lnTo>
                    <a:pt x="1046539" y="1516953"/>
                  </a:lnTo>
                  <a:lnTo>
                    <a:pt x="1125822" y="148524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0" name="Freeform 709"/>
            <p:cNvSpPr/>
            <p:nvPr/>
          </p:nvSpPr>
          <p:spPr>
            <a:xfrm>
              <a:off x="1839371" y="4212583"/>
              <a:ext cx="835117" cy="1622663"/>
            </a:xfrm>
            <a:custGeom>
              <a:avLst/>
              <a:gdLst>
                <a:gd name="connsiteX0" fmla="*/ 0 w 835117"/>
                <a:gd name="connsiteY0" fmla="*/ 0 h 1622663"/>
                <a:gd name="connsiteX1" fmla="*/ 835117 w 835117"/>
                <a:gd name="connsiteY1" fmla="*/ 1585664 h 1622663"/>
                <a:gd name="connsiteX2" fmla="*/ 824546 w 835117"/>
                <a:gd name="connsiteY2" fmla="*/ 1622663 h 162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5117" h="1622663">
                  <a:moveTo>
                    <a:pt x="0" y="0"/>
                  </a:moveTo>
                  <a:lnTo>
                    <a:pt x="835117" y="1585664"/>
                  </a:lnTo>
                  <a:lnTo>
                    <a:pt x="824546" y="1622663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1" name="Freeform 710"/>
            <p:cNvSpPr/>
            <p:nvPr/>
          </p:nvSpPr>
          <p:spPr>
            <a:xfrm>
              <a:off x="1855228" y="3995875"/>
              <a:ext cx="946113" cy="1934511"/>
            </a:xfrm>
            <a:custGeom>
              <a:avLst/>
              <a:gdLst>
                <a:gd name="connsiteX0" fmla="*/ 0 w 946113"/>
                <a:gd name="connsiteY0" fmla="*/ 0 h 1934511"/>
                <a:gd name="connsiteX1" fmla="*/ 872115 w 946113"/>
                <a:gd name="connsiteY1" fmla="*/ 1865799 h 1934511"/>
                <a:gd name="connsiteX2" fmla="*/ 946113 w 946113"/>
                <a:gd name="connsiteY2" fmla="*/ 1934511 h 1934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6113" h="1934511">
                  <a:moveTo>
                    <a:pt x="0" y="0"/>
                  </a:moveTo>
                  <a:lnTo>
                    <a:pt x="872115" y="1865799"/>
                  </a:lnTo>
                  <a:lnTo>
                    <a:pt x="946113" y="1934511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2" name="Freeform 711"/>
            <p:cNvSpPr/>
            <p:nvPr/>
          </p:nvSpPr>
          <p:spPr>
            <a:xfrm>
              <a:off x="1839371" y="3773882"/>
              <a:ext cx="1136393" cy="2309785"/>
            </a:xfrm>
            <a:custGeom>
              <a:avLst/>
              <a:gdLst>
                <a:gd name="connsiteX0" fmla="*/ 0 w 1136393"/>
                <a:gd name="connsiteY0" fmla="*/ 0 h 2309785"/>
                <a:gd name="connsiteX1" fmla="*/ 1083538 w 1136393"/>
                <a:gd name="connsiteY1" fmla="*/ 2304500 h 2309785"/>
                <a:gd name="connsiteX2" fmla="*/ 1136393 w 1136393"/>
                <a:gd name="connsiteY2" fmla="*/ 2309785 h 23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6393" h="2309785">
                  <a:moveTo>
                    <a:pt x="0" y="0"/>
                  </a:moveTo>
                  <a:lnTo>
                    <a:pt x="1083538" y="2304500"/>
                  </a:lnTo>
                  <a:lnTo>
                    <a:pt x="1136393" y="2309785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5" name="Freeform 714"/>
            <p:cNvSpPr/>
            <p:nvPr/>
          </p:nvSpPr>
          <p:spPr>
            <a:xfrm>
              <a:off x="1691376" y="2838340"/>
              <a:ext cx="1226247" cy="3118474"/>
            </a:xfrm>
            <a:custGeom>
              <a:avLst/>
              <a:gdLst>
                <a:gd name="connsiteX0" fmla="*/ 0 w 1226247"/>
                <a:gd name="connsiteY0" fmla="*/ 0 h 3118474"/>
                <a:gd name="connsiteX1" fmla="*/ 126853 w 1226247"/>
                <a:gd name="connsiteY1" fmla="*/ 0 h 3118474"/>
                <a:gd name="connsiteX2" fmla="*/ 1120536 w 1226247"/>
                <a:gd name="connsiteY2" fmla="*/ 2922909 h 3118474"/>
                <a:gd name="connsiteX3" fmla="*/ 1226247 w 1226247"/>
                <a:gd name="connsiteY3" fmla="*/ 3118474 h 3118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6247" h="3118474">
                  <a:moveTo>
                    <a:pt x="0" y="0"/>
                  </a:moveTo>
                  <a:lnTo>
                    <a:pt x="126853" y="0"/>
                  </a:lnTo>
                  <a:lnTo>
                    <a:pt x="1120536" y="2922909"/>
                  </a:lnTo>
                  <a:lnTo>
                    <a:pt x="1226247" y="3118474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6" name="Freeform 715"/>
            <p:cNvSpPr/>
            <p:nvPr/>
          </p:nvSpPr>
          <p:spPr>
            <a:xfrm>
              <a:off x="1807658" y="2299214"/>
              <a:ext cx="1046539" cy="3419750"/>
            </a:xfrm>
            <a:custGeom>
              <a:avLst/>
              <a:gdLst>
                <a:gd name="connsiteX0" fmla="*/ 0 w 1046539"/>
                <a:gd name="connsiteY0" fmla="*/ 5285 h 3419750"/>
                <a:gd name="connsiteX1" fmla="*/ 84569 w 1046539"/>
                <a:gd name="connsiteY1" fmla="*/ 0 h 3419750"/>
                <a:gd name="connsiteX2" fmla="*/ 993683 w 1046539"/>
                <a:gd name="connsiteY2" fmla="*/ 3335181 h 3419750"/>
                <a:gd name="connsiteX3" fmla="*/ 1046539 w 1046539"/>
                <a:gd name="connsiteY3" fmla="*/ 3419750 h 341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6539" h="3419750">
                  <a:moveTo>
                    <a:pt x="0" y="5285"/>
                  </a:moveTo>
                  <a:lnTo>
                    <a:pt x="84569" y="0"/>
                  </a:lnTo>
                  <a:lnTo>
                    <a:pt x="993683" y="3335181"/>
                  </a:lnTo>
                  <a:lnTo>
                    <a:pt x="1046539" y="341975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7" name="Freeform 716"/>
            <p:cNvSpPr/>
            <p:nvPr/>
          </p:nvSpPr>
          <p:spPr>
            <a:xfrm>
              <a:off x="1781230" y="2003223"/>
              <a:ext cx="1062395" cy="3467320"/>
            </a:xfrm>
            <a:custGeom>
              <a:avLst/>
              <a:gdLst>
                <a:gd name="connsiteX0" fmla="*/ 0 w 1062395"/>
                <a:gd name="connsiteY0" fmla="*/ 0 h 3467320"/>
                <a:gd name="connsiteX1" fmla="*/ 100425 w 1062395"/>
                <a:gd name="connsiteY1" fmla="*/ 0 h 3467320"/>
                <a:gd name="connsiteX2" fmla="*/ 1062395 w 1062395"/>
                <a:gd name="connsiteY2" fmla="*/ 3467320 h 3467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2395" h="3467320">
                  <a:moveTo>
                    <a:pt x="0" y="0"/>
                  </a:moveTo>
                  <a:lnTo>
                    <a:pt x="100425" y="0"/>
                  </a:lnTo>
                  <a:lnTo>
                    <a:pt x="1062395" y="346732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19" name="Freeform 718"/>
            <p:cNvSpPr/>
            <p:nvPr/>
          </p:nvSpPr>
          <p:spPr>
            <a:xfrm>
              <a:off x="1844824" y="1835696"/>
              <a:ext cx="1033462" cy="3333750"/>
            </a:xfrm>
            <a:custGeom>
              <a:avLst/>
              <a:gdLst>
                <a:gd name="connsiteX0" fmla="*/ 0 w 1033462"/>
                <a:gd name="connsiteY0" fmla="*/ 0 h 3333750"/>
                <a:gd name="connsiteX1" fmla="*/ 104775 w 1033462"/>
                <a:gd name="connsiteY1" fmla="*/ 0 h 3333750"/>
                <a:gd name="connsiteX2" fmla="*/ 1033462 w 1033462"/>
                <a:gd name="connsiteY2" fmla="*/ 3295650 h 3333750"/>
                <a:gd name="connsiteX3" fmla="*/ 971550 w 1033462"/>
                <a:gd name="connsiteY3" fmla="*/ 3333750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62" h="3333750">
                  <a:moveTo>
                    <a:pt x="0" y="0"/>
                  </a:moveTo>
                  <a:lnTo>
                    <a:pt x="104775" y="0"/>
                  </a:lnTo>
                  <a:lnTo>
                    <a:pt x="1033462" y="3295650"/>
                  </a:lnTo>
                  <a:lnTo>
                    <a:pt x="971550" y="3333750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1" name="Freeform 720"/>
            <p:cNvSpPr/>
            <p:nvPr/>
          </p:nvSpPr>
          <p:spPr>
            <a:xfrm>
              <a:off x="1862138" y="1357313"/>
              <a:ext cx="561975" cy="1704975"/>
            </a:xfrm>
            <a:custGeom>
              <a:avLst/>
              <a:gdLst>
                <a:gd name="connsiteX0" fmla="*/ 0 w 561975"/>
                <a:gd name="connsiteY0" fmla="*/ 0 h 1704975"/>
                <a:gd name="connsiteX1" fmla="*/ 100012 w 561975"/>
                <a:gd name="connsiteY1" fmla="*/ 0 h 1704975"/>
                <a:gd name="connsiteX2" fmla="*/ 561975 w 561975"/>
                <a:gd name="connsiteY2" fmla="*/ 1543050 h 1704975"/>
                <a:gd name="connsiteX3" fmla="*/ 481012 w 561975"/>
                <a:gd name="connsiteY3" fmla="*/ 1704975 h 170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975" h="1704975">
                  <a:moveTo>
                    <a:pt x="0" y="0"/>
                  </a:moveTo>
                  <a:lnTo>
                    <a:pt x="100012" y="0"/>
                  </a:lnTo>
                  <a:lnTo>
                    <a:pt x="561975" y="1543050"/>
                  </a:lnTo>
                  <a:lnTo>
                    <a:pt x="481012" y="1704975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2" name="Freeform 721"/>
            <p:cNvSpPr/>
            <p:nvPr/>
          </p:nvSpPr>
          <p:spPr>
            <a:xfrm>
              <a:off x="1866900" y="1138238"/>
              <a:ext cx="1071563" cy="2443162"/>
            </a:xfrm>
            <a:custGeom>
              <a:avLst/>
              <a:gdLst>
                <a:gd name="connsiteX0" fmla="*/ 0 w 1071563"/>
                <a:gd name="connsiteY0" fmla="*/ 0 h 2443162"/>
                <a:gd name="connsiteX1" fmla="*/ 114300 w 1071563"/>
                <a:gd name="connsiteY1" fmla="*/ 0 h 2443162"/>
                <a:gd name="connsiteX2" fmla="*/ 819150 w 1071563"/>
                <a:gd name="connsiteY2" fmla="*/ 2409825 h 2443162"/>
                <a:gd name="connsiteX3" fmla="*/ 1071563 w 1071563"/>
                <a:gd name="connsiteY3" fmla="*/ 2443162 h 2443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1563" h="2443162">
                  <a:moveTo>
                    <a:pt x="0" y="0"/>
                  </a:moveTo>
                  <a:lnTo>
                    <a:pt x="114300" y="0"/>
                  </a:lnTo>
                  <a:lnTo>
                    <a:pt x="819150" y="2409825"/>
                  </a:lnTo>
                  <a:lnTo>
                    <a:pt x="1071563" y="2443162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4" name="Freeform 723"/>
            <p:cNvSpPr/>
            <p:nvPr/>
          </p:nvSpPr>
          <p:spPr>
            <a:xfrm>
              <a:off x="1885950" y="962025"/>
              <a:ext cx="1219200" cy="2481263"/>
            </a:xfrm>
            <a:custGeom>
              <a:avLst/>
              <a:gdLst>
                <a:gd name="connsiteX0" fmla="*/ 0 w 1219200"/>
                <a:gd name="connsiteY0" fmla="*/ 0 h 2481263"/>
                <a:gd name="connsiteX1" fmla="*/ 171450 w 1219200"/>
                <a:gd name="connsiteY1" fmla="*/ 4763 h 2481263"/>
                <a:gd name="connsiteX2" fmla="*/ 828675 w 1219200"/>
                <a:gd name="connsiteY2" fmla="*/ 2481263 h 2481263"/>
                <a:gd name="connsiteX3" fmla="*/ 1219200 w 1219200"/>
                <a:gd name="connsiteY3" fmla="*/ 2457450 h 248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" h="2481263">
                  <a:moveTo>
                    <a:pt x="0" y="0"/>
                  </a:moveTo>
                  <a:lnTo>
                    <a:pt x="171450" y="4763"/>
                  </a:lnTo>
                  <a:lnTo>
                    <a:pt x="828675" y="2481263"/>
                  </a:lnTo>
                  <a:lnTo>
                    <a:pt x="1219200" y="245745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5" name="Freeform 724"/>
            <p:cNvSpPr/>
            <p:nvPr/>
          </p:nvSpPr>
          <p:spPr>
            <a:xfrm>
              <a:off x="1876425" y="733425"/>
              <a:ext cx="1352550" cy="2647950"/>
            </a:xfrm>
            <a:custGeom>
              <a:avLst/>
              <a:gdLst>
                <a:gd name="connsiteX0" fmla="*/ 0 w 1352550"/>
                <a:gd name="connsiteY0" fmla="*/ 4763 h 2647950"/>
                <a:gd name="connsiteX1" fmla="*/ 200025 w 1352550"/>
                <a:gd name="connsiteY1" fmla="*/ 0 h 2647950"/>
                <a:gd name="connsiteX2" fmla="*/ 871538 w 1352550"/>
                <a:gd name="connsiteY2" fmla="*/ 2647950 h 2647950"/>
                <a:gd name="connsiteX3" fmla="*/ 1352550 w 1352550"/>
                <a:gd name="connsiteY3" fmla="*/ 2600325 h 264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2550" h="2647950">
                  <a:moveTo>
                    <a:pt x="0" y="4763"/>
                  </a:moveTo>
                  <a:lnTo>
                    <a:pt x="200025" y="0"/>
                  </a:lnTo>
                  <a:lnTo>
                    <a:pt x="871538" y="2647950"/>
                  </a:lnTo>
                  <a:lnTo>
                    <a:pt x="1352550" y="2600325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6" name="Freeform 725"/>
            <p:cNvSpPr/>
            <p:nvPr/>
          </p:nvSpPr>
          <p:spPr>
            <a:xfrm>
              <a:off x="1876425" y="447675"/>
              <a:ext cx="900113" cy="2676525"/>
            </a:xfrm>
            <a:custGeom>
              <a:avLst/>
              <a:gdLst>
                <a:gd name="connsiteX0" fmla="*/ 0 w 900113"/>
                <a:gd name="connsiteY0" fmla="*/ 0 h 2676525"/>
                <a:gd name="connsiteX1" fmla="*/ 209550 w 900113"/>
                <a:gd name="connsiteY1" fmla="*/ 0 h 2676525"/>
                <a:gd name="connsiteX2" fmla="*/ 900113 w 900113"/>
                <a:gd name="connsiteY2" fmla="*/ 2676525 h 2676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0113" h="2676525">
                  <a:moveTo>
                    <a:pt x="0" y="0"/>
                  </a:moveTo>
                  <a:lnTo>
                    <a:pt x="209550" y="0"/>
                  </a:lnTo>
                  <a:lnTo>
                    <a:pt x="900113" y="2676525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8" name="Freeform 727"/>
            <p:cNvSpPr/>
            <p:nvPr/>
          </p:nvSpPr>
          <p:spPr>
            <a:xfrm>
              <a:off x="1876425" y="5819775"/>
              <a:ext cx="1400175" cy="666750"/>
            </a:xfrm>
            <a:custGeom>
              <a:avLst/>
              <a:gdLst>
                <a:gd name="connsiteX0" fmla="*/ 0 w 1400175"/>
                <a:gd name="connsiteY0" fmla="*/ 0 h 666750"/>
                <a:gd name="connsiteX1" fmla="*/ 80963 w 1400175"/>
                <a:gd name="connsiteY1" fmla="*/ 0 h 666750"/>
                <a:gd name="connsiteX2" fmla="*/ 957263 w 1400175"/>
                <a:gd name="connsiteY2" fmla="*/ 666750 h 666750"/>
                <a:gd name="connsiteX3" fmla="*/ 1400175 w 1400175"/>
                <a:gd name="connsiteY3" fmla="*/ 55245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175" h="666750">
                  <a:moveTo>
                    <a:pt x="0" y="0"/>
                  </a:moveTo>
                  <a:lnTo>
                    <a:pt x="80963" y="0"/>
                  </a:lnTo>
                  <a:lnTo>
                    <a:pt x="957263" y="666750"/>
                  </a:lnTo>
                  <a:lnTo>
                    <a:pt x="1400175" y="55245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29" name="Freeform 728"/>
            <p:cNvSpPr/>
            <p:nvPr/>
          </p:nvSpPr>
          <p:spPr>
            <a:xfrm>
              <a:off x="1833563" y="6143625"/>
              <a:ext cx="1624012" cy="371475"/>
            </a:xfrm>
            <a:custGeom>
              <a:avLst/>
              <a:gdLst>
                <a:gd name="connsiteX0" fmla="*/ 0 w 1624012"/>
                <a:gd name="connsiteY0" fmla="*/ 0 h 371475"/>
                <a:gd name="connsiteX1" fmla="*/ 223837 w 1624012"/>
                <a:gd name="connsiteY1" fmla="*/ 0 h 371475"/>
                <a:gd name="connsiteX2" fmla="*/ 990600 w 1624012"/>
                <a:gd name="connsiteY2" fmla="*/ 371475 h 371475"/>
                <a:gd name="connsiteX3" fmla="*/ 1624012 w 1624012"/>
                <a:gd name="connsiteY3" fmla="*/ 242888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012" h="371475">
                  <a:moveTo>
                    <a:pt x="0" y="0"/>
                  </a:moveTo>
                  <a:lnTo>
                    <a:pt x="223837" y="0"/>
                  </a:lnTo>
                  <a:lnTo>
                    <a:pt x="990600" y="371475"/>
                  </a:lnTo>
                  <a:lnTo>
                    <a:pt x="1624012" y="242888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30" name="Freeform 729"/>
            <p:cNvSpPr/>
            <p:nvPr/>
          </p:nvSpPr>
          <p:spPr>
            <a:xfrm>
              <a:off x="1800225" y="6367463"/>
              <a:ext cx="1843088" cy="185737"/>
            </a:xfrm>
            <a:custGeom>
              <a:avLst/>
              <a:gdLst>
                <a:gd name="connsiteX0" fmla="*/ 0 w 1843088"/>
                <a:gd name="connsiteY0" fmla="*/ 100012 h 185737"/>
                <a:gd name="connsiteX1" fmla="*/ 352425 w 1843088"/>
                <a:gd name="connsiteY1" fmla="*/ 100012 h 185737"/>
                <a:gd name="connsiteX2" fmla="*/ 1028700 w 1843088"/>
                <a:gd name="connsiteY2" fmla="*/ 185737 h 185737"/>
                <a:gd name="connsiteX3" fmla="*/ 1833563 w 1843088"/>
                <a:gd name="connsiteY3" fmla="*/ 57150 h 185737"/>
                <a:gd name="connsiteX4" fmla="*/ 1843088 w 1843088"/>
                <a:gd name="connsiteY4" fmla="*/ 0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088" h="185737">
                  <a:moveTo>
                    <a:pt x="0" y="100012"/>
                  </a:moveTo>
                  <a:lnTo>
                    <a:pt x="352425" y="100012"/>
                  </a:lnTo>
                  <a:lnTo>
                    <a:pt x="1028700" y="185737"/>
                  </a:lnTo>
                  <a:lnTo>
                    <a:pt x="1833563" y="57150"/>
                  </a:lnTo>
                  <a:lnTo>
                    <a:pt x="1843088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0" name="Freeform 739"/>
            <p:cNvSpPr/>
            <p:nvPr/>
          </p:nvSpPr>
          <p:spPr>
            <a:xfrm rot="441923">
              <a:off x="3901691" y="229641"/>
              <a:ext cx="1109965" cy="95140"/>
            </a:xfrm>
            <a:custGeom>
              <a:avLst/>
              <a:gdLst>
                <a:gd name="connsiteX0" fmla="*/ 1109965 w 1109965"/>
                <a:gd name="connsiteY0" fmla="*/ 21143 h 95140"/>
                <a:gd name="connsiteX1" fmla="*/ 126853 w 1109965"/>
                <a:gd name="connsiteY1" fmla="*/ 95140 h 95140"/>
                <a:gd name="connsiteX2" fmla="*/ 0 w 1109965"/>
                <a:gd name="connsiteY2" fmla="*/ 0 h 9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9965" h="95140">
                  <a:moveTo>
                    <a:pt x="1109965" y="21143"/>
                  </a:moveTo>
                  <a:lnTo>
                    <a:pt x="126853" y="95140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1" name="Freeform 740"/>
            <p:cNvSpPr/>
            <p:nvPr/>
          </p:nvSpPr>
          <p:spPr>
            <a:xfrm rot="388391">
              <a:off x="3694599" y="505198"/>
              <a:ext cx="1294959" cy="105711"/>
            </a:xfrm>
            <a:custGeom>
              <a:avLst/>
              <a:gdLst>
                <a:gd name="connsiteX0" fmla="*/ 1294959 w 1294959"/>
                <a:gd name="connsiteY0" fmla="*/ 36999 h 105711"/>
                <a:gd name="connsiteX1" fmla="*/ 126853 w 1294959"/>
                <a:gd name="connsiteY1" fmla="*/ 105711 h 105711"/>
                <a:gd name="connsiteX2" fmla="*/ 0 w 1294959"/>
                <a:gd name="connsiteY2" fmla="*/ 0 h 105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4959" h="105711">
                  <a:moveTo>
                    <a:pt x="1294959" y="36999"/>
                  </a:moveTo>
                  <a:lnTo>
                    <a:pt x="126853" y="105711"/>
                  </a:lnTo>
                  <a:lnTo>
                    <a:pt x="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5" name="Freeform 744"/>
            <p:cNvSpPr/>
            <p:nvPr/>
          </p:nvSpPr>
          <p:spPr>
            <a:xfrm>
              <a:off x="4313008" y="3403894"/>
              <a:ext cx="1691376" cy="872115"/>
            </a:xfrm>
            <a:custGeom>
              <a:avLst/>
              <a:gdLst>
                <a:gd name="connsiteX0" fmla="*/ 1691376 w 1691376"/>
                <a:gd name="connsiteY0" fmla="*/ 0 h 872115"/>
                <a:gd name="connsiteX1" fmla="*/ 872116 w 1691376"/>
                <a:gd name="connsiteY1" fmla="*/ 824545 h 872115"/>
                <a:gd name="connsiteX2" fmla="*/ 0 w 1691376"/>
                <a:gd name="connsiteY2" fmla="*/ 872115 h 872115"/>
                <a:gd name="connsiteX3" fmla="*/ 0 w 1691376"/>
                <a:gd name="connsiteY3" fmla="*/ 872115 h 872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1376" h="872115">
                  <a:moveTo>
                    <a:pt x="1691376" y="0"/>
                  </a:moveTo>
                  <a:lnTo>
                    <a:pt x="872116" y="824545"/>
                  </a:lnTo>
                  <a:lnTo>
                    <a:pt x="0" y="872115"/>
                  </a:lnTo>
                  <a:lnTo>
                    <a:pt x="0" y="872115"/>
                  </a:lnTo>
                </a:path>
              </a:pathLst>
            </a:custGeom>
            <a:ln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47" name="Freeform 746"/>
            <p:cNvSpPr/>
            <p:nvPr/>
          </p:nvSpPr>
          <p:spPr>
            <a:xfrm>
              <a:off x="2631004" y="6585924"/>
              <a:ext cx="370248" cy="1060255"/>
            </a:xfrm>
            <a:custGeom>
              <a:avLst/>
              <a:gdLst>
                <a:gd name="connsiteX0" fmla="*/ 0 w 370248"/>
                <a:gd name="connsiteY0" fmla="*/ 1060255 h 1060255"/>
                <a:gd name="connsiteX1" fmla="*/ 151465 w 370248"/>
                <a:gd name="connsiteY1" fmla="*/ 1060255 h 1060255"/>
                <a:gd name="connsiteX2" fmla="*/ 185124 w 370248"/>
                <a:gd name="connsiteY2" fmla="*/ 987328 h 1060255"/>
                <a:gd name="connsiteX3" fmla="*/ 224392 w 370248"/>
                <a:gd name="connsiteY3" fmla="*/ 813423 h 1060255"/>
                <a:gd name="connsiteX4" fmla="*/ 370248 w 370248"/>
                <a:gd name="connsiteY4" fmla="*/ 0 h 106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248" h="1060255">
                  <a:moveTo>
                    <a:pt x="0" y="1060255"/>
                  </a:moveTo>
                  <a:lnTo>
                    <a:pt x="151465" y="1060255"/>
                  </a:lnTo>
                  <a:lnTo>
                    <a:pt x="185124" y="987328"/>
                  </a:lnTo>
                  <a:lnTo>
                    <a:pt x="224392" y="813423"/>
                  </a:lnTo>
                  <a:lnTo>
                    <a:pt x="370248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1" name="Freeform 540"/>
            <p:cNvSpPr/>
            <p:nvPr/>
          </p:nvSpPr>
          <p:spPr>
            <a:xfrm>
              <a:off x="3650776" y="6469039"/>
              <a:ext cx="491320" cy="2251880"/>
            </a:xfrm>
            <a:custGeom>
              <a:avLst/>
              <a:gdLst>
                <a:gd name="connsiteX0" fmla="*/ 0 w 491320"/>
                <a:gd name="connsiteY0" fmla="*/ 2251880 h 2251880"/>
                <a:gd name="connsiteX1" fmla="*/ 491320 w 491320"/>
                <a:gd name="connsiteY1" fmla="*/ 0 h 2251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1320" h="2251880">
                  <a:moveTo>
                    <a:pt x="0" y="2251880"/>
                  </a:moveTo>
                  <a:lnTo>
                    <a:pt x="491320" y="0"/>
                  </a:lnTo>
                </a:path>
              </a:pathLst>
            </a:custGeom>
            <a:ln w="9525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05" name="TextBox 504"/>
            <p:cNvSpPr txBox="1"/>
            <p:nvPr/>
          </p:nvSpPr>
          <p:spPr>
            <a:xfrm>
              <a:off x="3429000" y="1763688"/>
              <a:ext cx="184731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CA" sz="700" dirty="0" smtClean="0"/>
            </a:p>
          </p:txBody>
        </p:sp>
        <p:sp>
          <p:nvSpPr>
            <p:cNvPr id="703" name="Freeform 702"/>
            <p:cNvSpPr/>
            <p:nvPr/>
          </p:nvSpPr>
          <p:spPr>
            <a:xfrm>
              <a:off x="2708920" y="6588224"/>
              <a:ext cx="99060" cy="504056"/>
            </a:xfrm>
            <a:custGeom>
              <a:avLst/>
              <a:gdLst>
                <a:gd name="connsiteX0" fmla="*/ 0 w 99060"/>
                <a:gd name="connsiteY0" fmla="*/ 499110 h 499110"/>
                <a:gd name="connsiteX1" fmla="*/ 53340 w 99060"/>
                <a:gd name="connsiteY1" fmla="*/ 57150 h 499110"/>
                <a:gd name="connsiteX2" fmla="*/ 99060 w 99060"/>
                <a:gd name="connsiteY2" fmla="*/ 0 h 499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060" h="499110">
                  <a:moveTo>
                    <a:pt x="0" y="499110"/>
                  </a:moveTo>
                  <a:lnTo>
                    <a:pt x="53340" y="57150"/>
                  </a:lnTo>
                  <a:lnTo>
                    <a:pt x="99060" y="0"/>
                  </a:lnTo>
                </a:path>
              </a:pathLst>
            </a:custGeom>
            <a:ln>
              <a:solidFill>
                <a:srgbClr val="0070C0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085" name="District 28 N Frazer"/>
          <p:cNvGrpSpPr/>
          <p:nvPr/>
        </p:nvGrpSpPr>
        <p:grpSpPr>
          <a:xfrm>
            <a:off x="44624" y="899592"/>
            <a:ext cx="792000" cy="1152128"/>
            <a:chOff x="44624" y="899592"/>
            <a:chExt cx="792000" cy="1152128"/>
          </a:xfrm>
        </p:grpSpPr>
        <p:sp>
          <p:nvSpPr>
            <p:cNvPr id="36" name="Line Callout 2 28"/>
            <p:cNvSpPr/>
            <p:nvPr/>
          </p:nvSpPr>
          <p:spPr>
            <a:xfrm>
              <a:off x="44624" y="183569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Landmark 128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" name="Line Callout 2 29"/>
            <p:cNvSpPr/>
            <p:nvPr/>
          </p:nvSpPr>
          <p:spPr>
            <a:xfrm>
              <a:off x="44624" y="194372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Prince David 101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624" y="161967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Maple Ridge</a:t>
              </a:r>
              <a:endParaRPr lang="en-CA" sz="700" dirty="0"/>
            </a:p>
          </p:txBody>
        </p:sp>
        <p:sp>
          <p:nvSpPr>
            <p:cNvPr id="46" name="Line Callout 2 108"/>
            <p:cNvSpPr/>
            <p:nvPr/>
          </p:nvSpPr>
          <p:spPr>
            <a:xfrm>
              <a:off x="44624" y="129560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Blue Mnt 182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" name="Line Callout 2 109"/>
            <p:cNvSpPr/>
            <p:nvPr/>
          </p:nvSpPr>
          <p:spPr>
            <a:xfrm>
              <a:off x="44624" y="14036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DeWolf 78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" name="Line Callout 2 110"/>
            <p:cNvSpPr/>
            <p:nvPr/>
          </p:nvSpPr>
          <p:spPr>
            <a:xfrm>
              <a:off x="44624" y="151164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Vimy 97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4624" y="111561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Port Coquitlam</a:t>
              </a:r>
              <a:endParaRPr lang="en-CA" sz="700" dirty="0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44624" y="899592"/>
              <a:ext cx="79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North Frazer Valley 28</a:t>
              </a:r>
              <a:endParaRPr lang="en-CA" sz="700" b="1" dirty="0"/>
            </a:p>
          </p:txBody>
        </p:sp>
      </p:grpSp>
      <p:grpSp>
        <p:nvGrpSpPr>
          <p:cNvPr id="1084" name="District 27 Cowichan"/>
          <p:cNvGrpSpPr/>
          <p:nvPr/>
        </p:nvGrpSpPr>
        <p:grpSpPr>
          <a:xfrm>
            <a:off x="1052736" y="4228574"/>
            <a:ext cx="936104" cy="1279530"/>
            <a:chOff x="1052736" y="4228574"/>
            <a:chExt cx="936104" cy="1279530"/>
          </a:xfrm>
        </p:grpSpPr>
        <p:sp>
          <p:nvSpPr>
            <p:cNvPr id="361" name="Rectangle 360"/>
            <p:cNvSpPr/>
            <p:nvPr/>
          </p:nvSpPr>
          <p:spPr>
            <a:xfrm>
              <a:off x="1124832" y="54001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Admiral 170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6" name="Rectangle 365"/>
            <p:cNvSpPr/>
            <p:nvPr/>
          </p:nvSpPr>
          <p:spPr>
            <a:xfrm>
              <a:off x="1124832" y="486003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Temple 33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9" name="Line Callout 2 20"/>
            <p:cNvSpPr/>
            <p:nvPr/>
          </p:nvSpPr>
          <p:spPr>
            <a:xfrm>
              <a:off x="1124832" y="449999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St John’s 21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0" name="Line Callout 2 22"/>
            <p:cNvSpPr/>
            <p:nvPr/>
          </p:nvSpPr>
          <p:spPr>
            <a:xfrm>
              <a:off x="1124832" y="460801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Chemainus 114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1" name="Rectangle 370"/>
            <p:cNvSpPr/>
            <p:nvPr/>
          </p:nvSpPr>
          <p:spPr>
            <a:xfrm>
              <a:off x="1124832" y="511207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Malahat 107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92" name="TextBox 491"/>
            <p:cNvSpPr txBox="1"/>
            <p:nvPr/>
          </p:nvSpPr>
          <p:spPr>
            <a:xfrm>
              <a:off x="1124832" y="422857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Cowichan 27</a:t>
              </a:r>
              <a:endParaRPr lang="en-CA" sz="700" b="1" dirty="0"/>
            </a:p>
          </p:txBody>
        </p:sp>
        <p:sp>
          <p:nvSpPr>
            <p:cNvPr id="493" name="TextBox 492"/>
            <p:cNvSpPr txBox="1"/>
            <p:nvPr/>
          </p:nvSpPr>
          <p:spPr>
            <a:xfrm>
              <a:off x="1124832" y="4336598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Ladysmith</a:t>
              </a:r>
              <a:endParaRPr lang="en-CA" sz="700" dirty="0"/>
            </a:p>
          </p:txBody>
        </p:sp>
        <p:sp>
          <p:nvSpPr>
            <p:cNvPr id="494" name="TextBox 493"/>
            <p:cNvSpPr txBox="1"/>
            <p:nvPr/>
          </p:nvSpPr>
          <p:spPr>
            <a:xfrm>
              <a:off x="1052736" y="4696638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Duncan</a:t>
              </a:r>
              <a:endParaRPr lang="en-CA" sz="700" dirty="0"/>
            </a:p>
          </p:txBody>
        </p:sp>
        <p:sp>
          <p:nvSpPr>
            <p:cNvPr id="495" name="TextBox 494"/>
            <p:cNvSpPr txBox="1"/>
            <p:nvPr/>
          </p:nvSpPr>
          <p:spPr>
            <a:xfrm>
              <a:off x="1052736" y="494865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Mill Bay</a:t>
              </a:r>
              <a:endParaRPr lang="en-CA" sz="700" dirty="0"/>
            </a:p>
          </p:txBody>
        </p:sp>
        <p:sp>
          <p:nvSpPr>
            <p:cNvPr id="496" name="TextBox 495"/>
            <p:cNvSpPr txBox="1"/>
            <p:nvPr/>
          </p:nvSpPr>
          <p:spPr>
            <a:xfrm>
              <a:off x="1052736" y="5220072"/>
              <a:ext cx="93610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Salt Spring Island</a:t>
              </a:r>
              <a:endParaRPr lang="en-CA" sz="700" dirty="0"/>
            </a:p>
          </p:txBody>
        </p:sp>
      </p:grpSp>
      <p:grpSp>
        <p:nvGrpSpPr>
          <p:cNvPr id="1083" name="District 25 Lower Frazer"/>
          <p:cNvGrpSpPr/>
          <p:nvPr/>
        </p:nvGrpSpPr>
        <p:grpSpPr>
          <a:xfrm>
            <a:off x="44624" y="2051720"/>
            <a:ext cx="792088" cy="1224136"/>
            <a:chOff x="44624" y="2051720"/>
            <a:chExt cx="792088" cy="1224136"/>
          </a:xfrm>
        </p:grpSpPr>
        <p:sp>
          <p:nvSpPr>
            <p:cNvPr id="8" name="Line Callout 2 59"/>
            <p:cNvSpPr/>
            <p:nvPr/>
          </p:nvSpPr>
          <p:spPr>
            <a:xfrm>
              <a:off x="44712" y="2987824"/>
              <a:ext cx="792000" cy="2880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612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Centennial – King George 171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" name="Line Callout 2 60"/>
            <p:cNvSpPr/>
            <p:nvPr/>
          </p:nvSpPr>
          <p:spPr>
            <a:xfrm>
              <a:off x="44624" y="280781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Richmond 142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7" name="Line Callout 2 18"/>
            <p:cNvSpPr/>
            <p:nvPr/>
          </p:nvSpPr>
          <p:spPr>
            <a:xfrm>
              <a:off x="44624" y="241987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Ancient Light 88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8" name="Line Callout 2 19"/>
            <p:cNvSpPr/>
            <p:nvPr/>
          </p:nvSpPr>
          <p:spPr>
            <a:xfrm>
              <a:off x="44624" y="251978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Tswawassen 185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4624" y="226774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Ladner</a:t>
              </a:r>
              <a:endParaRPr lang="en-CA" sz="700" dirty="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44624" y="2051720"/>
              <a:ext cx="79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Lower Frazer Valley 25</a:t>
              </a:r>
              <a:endParaRPr lang="en-CA" sz="700" b="1" dirty="0"/>
            </a:p>
          </p:txBody>
        </p:sp>
        <p:sp>
          <p:nvSpPr>
            <p:cNvPr id="518" name="TextBox 517"/>
            <p:cNvSpPr txBox="1"/>
            <p:nvPr/>
          </p:nvSpPr>
          <p:spPr>
            <a:xfrm>
              <a:off x="44624" y="2643753"/>
              <a:ext cx="792000" cy="200055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algn="ctr"/>
              <a:r>
                <a:rPr lang="en-CA" sz="700" dirty="0" smtClean="0"/>
                <a:t>Richmond</a:t>
              </a:r>
              <a:endParaRPr lang="en-CA" sz="700" dirty="0"/>
            </a:p>
          </p:txBody>
        </p:sp>
        <p:sp>
          <p:nvSpPr>
            <p:cNvPr id="7" name="Line Callout 2 58"/>
            <p:cNvSpPr/>
            <p:nvPr/>
          </p:nvSpPr>
          <p:spPr>
            <a:xfrm>
              <a:off x="44624" y="291581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Aviation 175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1082" name="District 23 S Island"/>
          <p:cNvGrpSpPr/>
          <p:nvPr/>
        </p:nvGrpSpPr>
        <p:grpSpPr>
          <a:xfrm>
            <a:off x="44624" y="3311872"/>
            <a:ext cx="792000" cy="1080096"/>
            <a:chOff x="44624" y="3311872"/>
            <a:chExt cx="792000" cy="1080096"/>
          </a:xfrm>
        </p:grpSpPr>
        <p:sp>
          <p:nvSpPr>
            <p:cNvPr id="30" name="Line Callout 2 21"/>
            <p:cNvSpPr/>
            <p:nvPr/>
          </p:nvSpPr>
          <p:spPr>
            <a:xfrm>
              <a:off x="44624" y="395994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Cloverdale 168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1" name="Line Callout 2 23"/>
            <p:cNvSpPr/>
            <p:nvPr/>
          </p:nvSpPr>
          <p:spPr>
            <a:xfrm>
              <a:off x="44624" y="406794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Dogwood 192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2" name="Line Callout 2 24"/>
            <p:cNvSpPr/>
            <p:nvPr/>
          </p:nvSpPr>
          <p:spPr>
            <a:xfrm>
              <a:off x="44624" y="417596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Eureka 103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3" name="Line Callout 2 25"/>
            <p:cNvSpPr/>
            <p:nvPr/>
          </p:nvSpPr>
          <p:spPr>
            <a:xfrm>
              <a:off x="44624" y="428396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Langley 184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4624" y="377991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Langley</a:t>
              </a:r>
              <a:endParaRPr lang="en-CA" sz="700" dirty="0"/>
            </a:p>
          </p:txBody>
        </p:sp>
        <p:sp>
          <p:nvSpPr>
            <p:cNvPr id="77" name="Line Callout 2 138"/>
            <p:cNvSpPr/>
            <p:nvPr/>
          </p:nvSpPr>
          <p:spPr>
            <a:xfrm>
              <a:off x="44624" y="35999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Joppa 112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8" name="Line Callout 2 139"/>
            <p:cNvSpPr/>
            <p:nvPr/>
          </p:nvSpPr>
          <p:spPr>
            <a:xfrm>
              <a:off x="44624" y="37079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St James 80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4624" y="341987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White Rock</a:t>
              </a:r>
              <a:endParaRPr lang="en-CA" sz="700" dirty="0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4624" y="3311872"/>
              <a:ext cx="792000" cy="200055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algn="ctr"/>
              <a:r>
                <a:rPr lang="en-CA" sz="700" b="1" dirty="0" smtClean="0"/>
                <a:t>South Frazer 23</a:t>
              </a:r>
              <a:endParaRPr lang="en-CA" sz="700" b="1" dirty="0"/>
            </a:p>
          </p:txBody>
        </p:sp>
      </p:grpSp>
      <p:grpSp>
        <p:nvGrpSpPr>
          <p:cNvPr id="1081" name="District 22 N Island"/>
          <p:cNvGrpSpPr/>
          <p:nvPr/>
        </p:nvGrpSpPr>
        <p:grpSpPr>
          <a:xfrm>
            <a:off x="1052736" y="1511672"/>
            <a:ext cx="792088" cy="1620168"/>
            <a:chOff x="1052736" y="1511672"/>
            <a:chExt cx="792088" cy="1620168"/>
          </a:xfrm>
        </p:grpSpPr>
        <p:sp>
          <p:nvSpPr>
            <p:cNvPr id="363" name="Line Callout 2 112"/>
            <p:cNvSpPr/>
            <p:nvPr/>
          </p:nvSpPr>
          <p:spPr>
            <a:xfrm>
              <a:off x="1088824" y="2375767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Comox 188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4" name="Rectangle 363"/>
            <p:cNvSpPr/>
            <p:nvPr/>
          </p:nvSpPr>
          <p:spPr>
            <a:xfrm>
              <a:off x="1088824" y="2483792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Hiram 14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5" name="Rectangle 364"/>
            <p:cNvSpPr/>
            <p:nvPr/>
          </p:nvSpPr>
          <p:spPr>
            <a:xfrm>
              <a:off x="1088824" y="2663800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Cumberland 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2" name="Line Callout 2 111"/>
            <p:cNvSpPr/>
            <p:nvPr/>
          </p:nvSpPr>
          <p:spPr>
            <a:xfrm>
              <a:off x="1124744" y="1799704"/>
              <a:ext cx="683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Rainbow 180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3" name="TextBox 382"/>
            <p:cNvSpPr txBox="1"/>
            <p:nvPr/>
          </p:nvSpPr>
          <p:spPr>
            <a:xfrm>
              <a:off x="1052736" y="1619672"/>
              <a:ext cx="756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Port McNeil</a:t>
              </a:r>
              <a:endParaRPr lang="en-CA" sz="700" dirty="0"/>
            </a:p>
          </p:txBody>
        </p:sp>
        <p:sp>
          <p:nvSpPr>
            <p:cNvPr id="384" name="Line Callout 2 96"/>
            <p:cNvSpPr/>
            <p:nvPr/>
          </p:nvSpPr>
          <p:spPr>
            <a:xfrm>
              <a:off x="1088824" y="2087712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Discovery 149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5" name="TextBox 384"/>
            <p:cNvSpPr txBox="1"/>
            <p:nvPr/>
          </p:nvSpPr>
          <p:spPr>
            <a:xfrm>
              <a:off x="1088824" y="1907704"/>
              <a:ext cx="756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Campbell River</a:t>
              </a:r>
              <a:endParaRPr lang="en-CA" sz="700" dirty="0"/>
            </a:p>
          </p:txBody>
        </p:sp>
        <p:sp>
          <p:nvSpPr>
            <p:cNvPr id="389" name="Rectangle 388"/>
            <p:cNvSpPr/>
            <p:nvPr/>
          </p:nvSpPr>
          <p:spPr>
            <a:xfrm>
              <a:off x="1088824" y="3023840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Qualicum 197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90" name="Rectangle 389"/>
            <p:cNvSpPr/>
            <p:nvPr/>
          </p:nvSpPr>
          <p:spPr>
            <a:xfrm>
              <a:off x="1088824" y="2915840"/>
              <a:ext cx="756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Concord 79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91" name="TextBox 390"/>
            <p:cNvSpPr txBox="1"/>
            <p:nvPr/>
          </p:nvSpPr>
          <p:spPr>
            <a:xfrm>
              <a:off x="1052736" y="2735808"/>
              <a:ext cx="756000" cy="212051"/>
            </a:xfrm>
            <a:prstGeom prst="rect">
              <a:avLst/>
            </a:prstGeom>
            <a:noFill/>
          </p:spPr>
          <p:txBody>
            <a:bodyPr wrap="square" tIns="57600" rtlCol="0">
              <a:spAutoFit/>
            </a:bodyPr>
            <a:lstStyle/>
            <a:p>
              <a:pPr algn="ctr"/>
              <a:r>
                <a:rPr lang="en-CA" sz="700" dirty="0" smtClean="0"/>
                <a:t>Parksville</a:t>
              </a:r>
              <a:endParaRPr lang="en-CA" sz="700" dirty="0"/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1052736" y="1511672"/>
              <a:ext cx="756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North Island 22</a:t>
              </a:r>
              <a:endParaRPr lang="en-CA" sz="700" b="1" dirty="0"/>
            </a:p>
          </p:txBody>
        </p:sp>
        <p:sp>
          <p:nvSpPr>
            <p:cNvPr id="714" name="TextBox 713"/>
            <p:cNvSpPr txBox="1"/>
            <p:nvPr/>
          </p:nvSpPr>
          <p:spPr>
            <a:xfrm>
              <a:off x="1052736" y="2195736"/>
              <a:ext cx="79208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Courtney Comox</a:t>
              </a:r>
              <a:endParaRPr lang="en-CA" sz="700" dirty="0"/>
            </a:p>
          </p:txBody>
        </p:sp>
      </p:grpSp>
      <p:grpSp>
        <p:nvGrpSpPr>
          <p:cNvPr id="1080" name="District 21 Victoria"/>
          <p:cNvGrpSpPr/>
          <p:nvPr/>
        </p:nvGrpSpPr>
        <p:grpSpPr>
          <a:xfrm>
            <a:off x="1988840" y="6516216"/>
            <a:ext cx="792176" cy="1656184"/>
            <a:chOff x="1988840" y="6516216"/>
            <a:chExt cx="792176" cy="1656184"/>
          </a:xfrm>
        </p:grpSpPr>
        <p:sp>
          <p:nvSpPr>
            <p:cNvPr id="13" name="Rectangle 12"/>
            <p:cNvSpPr/>
            <p:nvPr/>
          </p:nvSpPr>
          <p:spPr>
            <a:xfrm>
              <a:off x="1988928" y="738031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Goldstream 161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988928" y="7740352"/>
              <a:ext cx="792088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72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Camosun 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88928" y="8028384"/>
              <a:ext cx="792088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Britannia 73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988840" y="7884368"/>
              <a:ext cx="792088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54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Haida 166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47" name="TextBox 546"/>
            <p:cNvSpPr txBox="1"/>
            <p:nvPr/>
          </p:nvSpPr>
          <p:spPr>
            <a:xfrm>
              <a:off x="1988840" y="6820217"/>
              <a:ext cx="792000" cy="20005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CA" sz="700" dirty="0" smtClean="0"/>
                <a:t>Sooke</a:t>
              </a:r>
              <a:endParaRPr lang="en-CA" sz="700" dirty="0"/>
            </a:p>
          </p:txBody>
        </p:sp>
        <p:sp>
          <p:nvSpPr>
            <p:cNvPr id="548" name="TextBox 547"/>
            <p:cNvSpPr txBox="1"/>
            <p:nvPr/>
          </p:nvSpPr>
          <p:spPr>
            <a:xfrm>
              <a:off x="1988928" y="7236296"/>
              <a:ext cx="792000" cy="168429"/>
            </a:xfrm>
            <a:prstGeom prst="rect">
              <a:avLst/>
            </a:prstGeom>
            <a:noFill/>
          </p:spPr>
          <p:txBody>
            <a:bodyPr wrap="square" tIns="14400" rtlCol="0">
              <a:spAutoFit/>
            </a:bodyPr>
            <a:lstStyle/>
            <a:p>
              <a:pPr algn="ctr"/>
              <a:r>
                <a:rPr lang="en-CA" sz="700" dirty="0" smtClean="0"/>
                <a:t>Langford</a:t>
              </a:r>
              <a:endParaRPr lang="en-CA" sz="700" dirty="0"/>
            </a:p>
          </p:txBody>
        </p:sp>
        <p:sp>
          <p:nvSpPr>
            <p:cNvPr id="549" name="TextBox 548"/>
            <p:cNvSpPr txBox="1"/>
            <p:nvPr/>
          </p:nvSpPr>
          <p:spPr>
            <a:xfrm>
              <a:off x="1988928" y="7540297"/>
              <a:ext cx="792000" cy="190240"/>
            </a:xfrm>
            <a:prstGeom prst="rect">
              <a:avLst/>
            </a:prstGeom>
            <a:noFill/>
          </p:spPr>
          <p:txBody>
            <a:bodyPr wrap="square" tIns="36000" rtlCol="0">
              <a:spAutoFit/>
            </a:bodyPr>
            <a:lstStyle/>
            <a:p>
              <a:pPr algn="ctr"/>
              <a:r>
                <a:rPr lang="en-CA" sz="700" dirty="0" smtClean="0"/>
                <a:t>Victoria</a:t>
              </a:r>
              <a:endParaRPr lang="en-CA" sz="7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988928" y="7020272"/>
              <a:ext cx="79200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 Shepherd 159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132856" y="6516216"/>
              <a:ext cx="504056" cy="369332"/>
            </a:xfrm>
            <a:prstGeom prst="rect">
              <a:avLst/>
            </a:prstGeom>
            <a:noFill/>
          </p:spPr>
          <p:txBody>
            <a:bodyPr wrap="square" lIns="0" tIns="0" rIns="0" rtlCol="0" anchor="ctr" anchorCtr="0">
              <a:spAutoFit/>
            </a:bodyPr>
            <a:lstStyle/>
            <a:p>
              <a:pPr algn="ctr"/>
              <a:r>
                <a:rPr lang="en-CA" sz="700" b="1" dirty="0" smtClean="0"/>
                <a:t>South Vancouver Island</a:t>
              </a:r>
              <a:endParaRPr lang="en-CA" sz="700" b="1" dirty="0"/>
            </a:p>
          </p:txBody>
        </p:sp>
      </p:grpSp>
      <p:grpSp>
        <p:nvGrpSpPr>
          <p:cNvPr id="1079" name="District 19 Peace River"/>
          <p:cNvGrpSpPr/>
          <p:nvPr/>
        </p:nvGrpSpPr>
        <p:grpSpPr>
          <a:xfrm>
            <a:off x="6021288" y="215528"/>
            <a:ext cx="792088" cy="1224112"/>
            <a:chOff x="6021288" y="215528"/>
            <a:chExt cx="792088" cy="1224112"/>
          </a:xfrm>
        </p:grpSpPr>
        <p:sp>
          <p:nvSpPr>
            <p:cNvPr id="396" name="Rectangle 395"/>
            <p:cNvSpPr/>
            <p:nvPr/>
          </p:nvSpPr>
          <p:spPr>
            <a:xfrm>
              <a:off x="6021288" y="53955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Chetwynd 187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98" name="Rectangle 397"/>
            <p:cNvSpPr/>
            <p:nvPr/>
          </p:nvSpPr>
          <p:spPr>
            <a:xfrm>
              <a:off x="6021288" y="10796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Fort St John 131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2" name="Rectangle 401"/>
            <p:cNvSpPr/>
            <p:nvPr/>
          </p:nvSpPr>
          <p:spPr>
            <a:xfrm>
              <a:off x="6021288" y="39553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Fort Nelson 179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8" name="TextBox 467"/>
            <p:cNvSpPr txBox="1"/>
            <p:nvPr/>
          </p:nvSpPr>
          <p:spPr>
            <a:xfrm>
              <a:off x="6021288" y="215528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Peace River 19</a:t>
              </a:r>
              <a:endParaRPr lang="en-CA" sz="700" b="1" dirty="0"/>
            </a:p>
          </p:txBody>
        </p:sp>
        <p:sp>
          <p:nvSpPr>
            <p:cNvPr id="403" name="Line Callout 2 118"/>
            <p:cNvSpPr/>
            <p:nvPr/>
          </p:nvSpPr>
          <p:spPr>
            <a:xfrm>
              <a:off x="6021376" y="133164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Peace 126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4" name="TextBox 583"/>
            <p:cNvSpPr txBox="1"/>
            <p:nvPr/>
          </p:nvSpPr>
          <p:spPr>
            <a:xfrm>
              <a:off x="6021288" y="1131585"/>
              <a:ext cx="792000" cy="226591"/>
            </a:xfrm>
            <a:prstGeom prst="rect">
              <a:avLst/>
            </a:prstGeom>
            <a:noFill/>
          </p:spPr>
          <p:txBody>
            <a:bodyPr wrap="square" tIns="72000" rtlCol="0">
              <a:spAutoFit/>
            </a:bodyPr>
            <a:lstStyle/>
            <a:p>
              <a:pPr algn="ctr"/>
              <a:r>
                <a:rPr lang="en-CA" sz="700" dirty="0" smtClean="0"/>
                <a:t>Dawson Creek</a:t>
              </a:r>
              <a:endParaRPr lang="en-CA" sz="700" dirty="0"/>
            </a:p>
          </p:txBody>
        </p:sp>
        <p:sp>
          <p:nvSpPr>
            <p:cNvPr id="410" name="Line Callout 2 76"/>
            <p:cNvSpPr/>
            <p:nvPr/>
          </p:nvSpPr>
          <p:spPr>
            <a:xfrm>
              <a:off x="6021288" y="827583"/>
              <a:ext cx="79200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Light of the Rockies 190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6" name="TextBox 585"/>
            <p:cNvSpPr txBox="1"/>
            <p:nvPr/>
          </p:nvSpPr>
          <p:spPr>
            <a:xfrm>
              <a:off x="6021376" y="627529"/>
              <a:ext cx="792000" cy="208416"/>
            </a:xfrm>
            <a:prstGeom prst="rect">
              <a:avLst/>
            </a:prstGeom>
            <a:noFill/>
          </p:spPr>
          <p:txBody>
            <a:bodyPr wrap="square" tIns="54000" rtlCol="0">
              <a:spAutoFit/>
            </a:bodyPr>
            <a:lstStyle/>
            <a:p>
              <a:pPr algn="ctr"/>
              <a:r>
                <a:rPr lang="en-CA" sz="700" dirty="0" smtClean="0"/>
                <a:t>Tumbler</a:t>
              </a:r>
              <a:r>
                <a:rPr lang="en-CA" sz="700" b="1" dirty="0" smtClean="0"/>
                <a:t> </a:t>
              </a:r>
              <a:r>
                <a:rPr lang="en-CA" sz="700" dirty="0" smtClean="0"/>
                <a:t>Ridge</a:t>
              </a:r>
              <a:endParaRPr lang="en-CA" sz="700" dirty="0"/>
            </a:p>
          </p:txBody>
        </p:sp>
      </p:grpSp>
      <p:grpSp>
        <p:nvGrpSpPr>
          <p:cNvPr id="1078" name="District 18 Upper Frazer"/>
          <p:cNvGrpSpPr/>
          <p:nvPr/>
        </p:nvGrpSpPr>
        <p:grpSpPr>
          <a:xfrm>
            <a:off x="1052736" y="5508104"/>
            <a:ext cx="864096" cy="1152128"/>
            <a:chOff x="1052736" y="5508104"/>
            <a:chExt cx="864096" cy="1152128"/>
          </a:xfrm>
        </p:grpSpPr>
        <p:sp>
          <p:nvSpPr>
            <p:cNvPr id="11" name="Line Callout 2 90"/>
            <p:cNvSpPr/>
            <p:nvPr/>
          </p:nvSpPr>
          <p:spPr>
            <a:xfrm>
              <a:off x="1052736" y="5868144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Abbotsford 70 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" name="Line Callout 2 91"/>
            <p:cNvSpPr/>
            <p:nvPr/>
          </p:nvSpPr>
          <p:spPr>
            <a:xfrm>
              <a:off x="1052736" y="5976168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Pacific 16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2" name="Line Callout 2 99"/>
            <p:cNvSpPr/>
            <p:nvPr/>
          </p:nvSpPr>
          <p:spPr>
            <a:xfrm>
              <a:off x="1052736" y="6300192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Ionic Kent 19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3" name="Line Callout 2 100"/>
            <p:cNvSpPr/>
            <p:nvPr/>
          </p:nvSpPr>
          <p:spPr>
            <a:xfrm>
              <a:off x="1052736" y="6192192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 Zion 120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52736" y="6048087"/>
              <a:ext cx="864096" cy="144073"/>
            </a:xfrm>
            <a:prstGeom prst="rect">
              <a:avLst/>
            </a:prstGeom>
            <a:noFill/>
          </p:spPr>
          <p:txBody>
            <a:bodyPr wrap="square" tIns="36000" bIns="0" rtlCol="0" anchor="b" anchorCtr="0">
              <a:spAutoFit/>
            </a:bodyPr>
            <a:lstStyle/>
            <a:p>
              <a:pPr algn="ctr"/>
              <a:r>
                <a:rPr lang="en-CA" sz="700" dirty="0" smtClean="0"/>
                <a:t>Chilliwack</a:t>
              </a:r>
              <a:endParaRPr lang="en-CA" sz="700" dirty="0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1052736" y="5508104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Upper Fraser Valley 18</a:t>
              </a:r>
              <a:endParaRPr lang="en-CA" sz="700" b="1" dirty="0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052736" y="5724128"/>
              <a:ext cx="864096" cy="144073"/>
            </a:xfrm>
            <a:prstGeom prst="rect">
              <a:avLst/>
            </a:prstGeom>
            <a:noFill/>
          </p:spPr>
          <p:txBody>
            <a:bodyPr wrap="square" tIns="36000" bIns="0" rtlCol="0" anchor="t" anchorCtr="0">
              <a:spAutoFit/>
            </a:bodyPr>
            <a:lstStyle/>
            <a:p>
              <a:pPr algn="ctr"/>
              <a:r>
                <a:rPr lang="en-CA" sz="700" dirty="0" smtClean="0"/>
                <a:t>Abbottsford</a:t>
              </a:r>
              <a:endParaRPr lang="en-CA" sz="700" dirty="0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1052736" y="6552232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 Hope 139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1052736" y="6374360"/>
              <a:ext cx="86409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Hope</a:t>
              </a:r>
              <a:endParaRPr lang="en-CA" sz="700" dirty="0"/>
            </a:p>
          </p:txBody>
        </p:sp>
      </p:grpSp>
      <p:grpSp>
        <p:nvGrpSpPr>
          <p:cNvPr id="1077" name="District 17 N Vancouver"/>
          <p:cNvGrpSpPr/>
          <p:nvPr/>
        </p:nvGrpSpPr>
        <p:grpSpPr>
          <a:xfrm>
            <a:off x="980728" y="6747119"/>
            <a:ext cx="936104" cy="2217369"/>
            <a:chOff x="980728" y="6747119"/>
            <a:chExt cx="936104" cy="2217369"/>
          </a:xfrm>
        </p:grpSpPr>
        <p:sp>
          <p:nvSpPr>
            <p:cNvPr id="39" name="Line Callout 2 39"/>
            <p:cNvSpPr/>
            <p:nvPr/>
          </p:nvSpPr>
          <p:spPr>
            <a:xfrm>
              <a:off x="980728" y="7956376"/>
              <a:ext cx="864096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Burrard  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" name="Line Callout 2 40"/>
            <p:cNvSpPr/>
            <p:nvPr/>
          </p:nvSpPr>
          <p:spPr>
            <a:xfrm>
              <a:off x="980728" y="8100392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Capilano 164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1" name="Line Callout 2 41"/>
            <p:cNvSpPr/>
            <p:nvPr/>
          </p:nvSpPr>
          <p:spPr>
            <a:xfrm>
              <a:off x="980728" y="8208432"/>
              <a:ext cx="864096" cy="25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Duke of Connaught 64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" name="Line Callout 2 42"/>
            <p:cNvSpPr/>
            <p:nvPr/>
          </p:nvSpPr>
          <p:spPr>
            <a:xfrm>
              <a:off x="980728" y="8640464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Hollyburn 135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" name="Line Callout 2 43"/>
            <p:cNvSpPr/>
            <p:nvPr/>
          </p:nvSpPr>
          <p:spPr>
            <a:xfrm>
              <a:off x="980728" y="8748464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King David 93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" name="Line Callout 2 44"/>
            <p:cNvSpPr/>
            <p:nvPr/>
          </p:nvSpPr>
          <p:spPr>
            <a:xfrm>
              <a:off x="980728" y="8856488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Lynn Valley 122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80728" y="6747119"/>
              <a:ext cx="936104" cy="201145"/>
            </a:xfrm>
            <a:prstGeom prst="rect">
              <a:avLst/>
            </a:prstGeom>
            <a:noFill/>
          </p:spPr>
          <p:txBody>
            <a:bodyPr wrap="square" tIns="46800" rtlCol="0">
              <a:spAutoFit/>
            </a:bodyPr>
            <a:lstStyle/>
            <a:p>
              <a:pPr algn="ctr"/>
              <a:r>
                <a:rPr lang="en-CA" sz="700" b="1" dirty="0" smtClean="0"/>
                <a:t>North Vancouver 17</a:t>
              </a:r>
              <a:endParaRPr lang="en-CA" sz="700" b="1" dirty="0"/>
            </a:p>
          </p:txBody>
        </p:sp>
        <p:sp>
          <p:nvSpPr>
            <p:cNvPr id="50" name="Line Callout 2 61"/>
            <p:cNvSpPr/>
            <p:nvPr/>
          </p:nvSpPr>
          <p:spPr>
            <a:xfrm>
              <a:off x="980728" y="7308304"/>
              <a:ext cx="864096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Mt Elphinstone 130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52736" y="7128296"/>
              <a:ext cx="792000" cy="201145"/>
            </a:xfrm>
            <a:prstGeom prst="rect">
              <a:avLst/>
            </a:prstGeom>
            <a:noFill/>
          </p:spPr>
          <p:txBody>
            <a:bodyPr wrap="square" tIns="46800" rtlCol="0" anchor="b" anchorCtr="0">
              <a:spAutoFit/>
            </a:bodyPr>
            <a:lstStyle/>
            <a:p>
              <a:pPr algn="ctr"/>
              <a:r>
                <a:rPr lang="en-CA" sz="700" dirty="0" smtClean="0"/>
                <a:t>Roberts Creek</a:t>
              </a:r>
              <a:endParaRPr lang="en-CA" sz="700" dirty="0"/>
            </a:p>
          </p:txBody>
        </p:sp>
        <p:sp>
          <p:nvSpPr>
            <p:cNvPr id="52" name="Line Callout 2 68"/>
            <p:cNvSpPr/>
            <p:nvPr/>
          </p:nvSpPr>
          <p:spPr>
            <a:xfrm>
              <a:off x="980728" y="7596336"/>
              <a:ext cx="864096" cy="144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 Garibaldi 127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52824" y="7452320"/>
              <a:ext cx="792000" cy="164794"/>
            </a:xfrm>
            <a:prstGeom prst="rect">
              <a:avLst/>
            </a:prstGeom>
            <a:noFill/>
          </p:spPr>
          <p:txBody>
            <a:bodyPr wrap="square" tIns="10800" rtlCol="0">
              <a:spAutoFit/>
            </a:bodyPr>
            <a:lstStyle/>
            <a:p>
              <a:pPr algn="ctr"/>
              <a:r>
                <a:rPr lang="en-CA" sz="700" dirty="0" smtClean="0"/>
                <a:t>Squamish</a:t>
              </a:r>
              <a:endParaRPr lang="en-CA" sz="700" dirty="0"/>
            </a:p>
          </p:txBody>
        </p:sp>
        <p:sp>
          <p:nvSpPr>
            <p:cNvPr id="112" name="Line Callout 2 49"/>
            <p:cNvSpPr/>
            <p:nvPr/>
          </p:nvSpPr>
          <p:spPr>
            <a:xfrm>
              <a:off x="980728" y="7056288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468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Triune 81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1052736" y="6876280"/>
              <a:ext cx="792000" cy="201145"/>
            </a:xfrm>
            <a:prstGeom prst="rect">
              <a:avLst/>
            </a:prstGeom>
            <a:noFill/>
          </p:spPr>
          <p:txBody>
            <a:bodyPr wrap="square" tIns="46800" rtlCol="0">
              <a:spAutoFit/>
            </a:bodyPr>
            <a:lstStyle/>
            <a:p>
              <a:pPr algn="ctr"/>
              <a:r>
                <a:rPr lang="en-CA" sz="700" dirty="0" smtClean="0"/>
                <a:t>Powell River</a:t>
              </a:r>
              <a:endParaRPr lang="en-CA" sz="700" dirty="0"/>
            </a:p>
          </p:txBody>
        </p:sp>
        <p:sp>
          <p:nvSpPr>
            <p:cNvPr id="338" name="TextBox 337"/>
            <p:cNvSpPr txBox="1"/>
            <p:nvPr/>
          </p:nvSpPr>
          <p:spPr>
            <a:xfrm>
              <a:off x="1052736" y="7740352"/>
              <a:ext cx="792000" cy="201145"/>
            </a:xfrm>
            <a:prstGeom prst="rect">
              <a:avLst/>
            </a:prstGeom>
            <a:noFill/>
          </p:spPr>
          <p:txBody>
            <a:bodyPr wrap="square" tIns="46800" rtlCol="0">
              <a:spAutoFit/>
            </a:bodyPr>
            <a:lstStyle/>
            <a:p>
              <a:pPr algn="ctr"/>
              <a:r>
                <a:rPr lang="en-CA" sz="700" dirty="0" smtClean="0"/>
                <a:t>Lonsdale</a:t>
              </a:r>
              <a:endParaRPr lang="en-CA" sz="700" dirty="0"/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1052736" y="8460432"/>
              <a:ext cx="792000" cy="201145"/>
            </a:xfrm>
            <a:prstGeom prst="rect">
              <a:avLst/>
            </a:prstGeom>
            <a:noFill/>
          </p:spPr>
          <p:txBody>
            <a:bodyPr wrap="square" tIns="46800" rtlCol="0">
              <a:spAutoFit/>
            </a:bodyPr>
            <a:lstStyle/>
            <a:p>
              <a:pPr algn="ctr"/>
              <a:r>
                <a:rPr lang="en-CA" sz="700" dirty="0" smtClean="0"/>
                <a:t>Lynn Valley Rd</a:t>
              </a:r>
              <a:endParaRPr lang="en-CA" sz="700" dirty="0"/>
            </a:p>
          </p:txBody>
        </p:sp>
      </p:grpSp>
      <p:grpSp>
        <p:nvGrpSpPr>
          <p:cNvPr id="1076" name="District 14 Vancouver"/>
          <p:cNvGrpSpPr/>
          <p:nvPr/>
        </p:nvGrpSpPr>
        <p:grpSpPr>
          <a:xfrm>
            <a:off x="-27384" y="6182320"/>
            <a:ext cx="908720" cy="1342008"/>
            <a:chOff x="-27384" y="6614368"/>
            <a:chExt cx="908720" cy="1342008"/>
          </a:xfrm>
        </p:grpSpPr>
        <p:sp>
          <p:nvSpPr>
            <p:cNvPr id="64" name="Line Callout 2 77"/>
            <p:cNvSpPr/>
            <p:nvPr/>
          </p:nvSpPr>
          <p:spPr>
            <a:xfrm>
              <a:off x="44712" y="774035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Cascade 12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5" name="Line Callout 2 78"/>
            <p:cNvSpPr/>
            <p:nvPr/>
          </p:nvSpPr>
          <p:spPr>
            <a:xfrm>
              <a:off x="44624" y="784837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University 91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44624" y="6614368"/>
              <a:ext cx="792000" cy="153888"/>
            </a:xfrm>
            <a:prstGeom prst="rect">
              <a:avLst/>
            </a:prstGeom>
            <a:noFill/>
          </p:spPr>
          <p:txBody>
            <a:bodyPr wrap="square" lIns="36000" tIns="0" rtlCol="0">
              <a:spAutoFit/>
            </a:bodyPr>
            <a:lstStyle/>
            <a:p>
              <a:pPr algn="ctr"/>
              <a:r>
                <a:rPr lang="en-CA" sz="700" b="1" dirty="0" smtClean="0"/>
                <a:t>Vancouver 14</a:t>
              </a:r>
              <a:endParaRPr lang="en-CA" sz="700" b="1" dirty="0"/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-27384" y="7540297"/>
              <a:ext cx="90872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Vancouver W 8th</a:t>
              </a:r>
              <a:endParaRPr lang="en-CA" sz="700" dirty="0"/>
            </a:p>
          </p:txBody>
        </p:sp>
        <p:sp>
          <p:nvSpPr>
            <p:cNvPr id="66" name="Line Callout 2 79"/>
            <p:cNvSpPr/>
            <p:nvPr/>
          </p:nvSpPr>
          <p:spPr>
            <a:xfrm>
              <a:off x="44624" y="68402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Alliance 193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8" name="Line Callout 2 81"/>
            <p:cNvSpPr/>
            <p:nvPr/>
          </p:nvSpPr>
          <p:spPr>
            <a:xfrm>
              <a:off x="44712" y="6948288"/>
              <a:ext cx="792000" cy="252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Keystone-Lions Gate 115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9" name="Line Callout 2 82"/>
            <p:cNvSpPr/>
            <p:nvPr/>
          </p:nvSpPr>
          <p:spPr>
            <a:xfrm>
              <a:off x="44712" y="72003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Meridian 108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3" name="Line Callout 2 86"/>
            <p:cNvSpPr/>
            <p:nvPr/>
          </p:nvSpPr>
          <p:spPr>
            <a:xfrm>
              <a:off x="44624" y="7416328"/>
              <a:ext cx="79208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Southern Cross 44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4" name="Line Callout 2 87"/>
            <p:cNvSpPr/>
            <p:nvPr/>
          </p:nvSpPr>
          <p:spPr>
            <a:xfrm>
              <a:off x="44712" y="730832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Zion 77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44624" y="6676201"/>
              <a:ext cx="79208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Vancouver W 41</a:t>
              </a:r>
              <a:endParaRPr lang="en-CA" sz="700" dirty="0"/>
            </a:p>
          </p:txBody>
        </p:sp>
      </p:grpSp>
      <p:grpSp>
        <p:nvGrpSpPr>
          <p:cNvPr id="1075" name="District 13 Vancouver"/>
          <p:cNvGrpSpPr/>
          <p:nvPr/>
        </p:nvGrpSpPr>
        <p:grpSpPr>
          <a:xfrm>
            <a:off x="-99392" y="4419110"/>
            <a:ext cx="1080120" cy="1700350"/>
            <a:chOff x="-99392" y="4419110"/>
            <a:chExt cx="1080120" cy="1700350"/>
          </a:xfrm>
        </p:grpSpPr>
        <p:sp>
          <p:nvSpPr>
            <p:cNvPr id="6" name="Line Callout 2 57"/>
            <p:cNvSpPr/>
            <p:nvPr/>
          </p:nvSpPr>
          <p:spPr>
            <a:xfrm>
              <a:off x="44624" y="5544820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Acacia 22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7" name="Line Callout 2 80"/>
            <p:cNvSpPr/>
            <p:nvPr/>
          </p:nvSpPr>
          <p:spPr>
            <a:xfrm>
              <a:off x="44712" y="5328796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Dunbar 118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0" name="Line Callout 2 83"/>
            <p:cNvSpPr/>
            <p:nvPr/>
          </p:nvSpPr>
          <p:spPr>
            <a:xfrm>
              <a:off x="44624" y="5436096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Melrose 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2" name="Line Callout 2 85"/>
            <p:cNvSpPr/>
            <p:nvPr/>
          </p:nvSpPr>
          <p:spPr>
            <a:xfrm>
              <a:off x="44712" y="5761779"/>
              <a:ext cx="792000" cy="2503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Prince of  Wales 100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" name="Line Callout 2 159"/>
            <p:cNvSpPr/>
            <p:nvPr/>
          </p:nvSpPr>
          <p:spPr>
            <a:xfrm>
              <a:off x="44712" y="6012160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Excelsior 195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16632" y="4419110"/>
              <a:ext cx="792000" cy="152890"/>
            </a:xfrm>
            <a:prstGeom prst="rect">
              <a:avLst/>
            </a:prstGeom>
            <a:noFill/>
          </p:spPr>
          <p:txBody>
            <a:bodyPr wrap="square" lIns="36000" tIns="0" rtlCol="0">
              <a:spAutoFit/>
            </a:bodyPr>
            <a:lstStyle/>
            <a:p>
              <a:pPr algn="ctr"/>
              <a:r>
                <a:rPr lang="en-CA" sz="700" b="1" dirty="0" smtClean="0"/>
                <a:t>Vancouver 13</a:t>
              </a:r>
              <a:endParaRPr lang="en-CA" sz="700" b="1" dirty="0"/>
            </a:p>
          </p:txBody>
        </p:sp>
        <p:sp>
          <p:nvSpPr>
            <p:cNvPr id="25" name="Line Callout 2 94"/>
            <p:cNvSpPr/>
            <p:nvPr/>
          </p:nvSpPr>
          <p:spPr>
            <a:xfrm>
              <a:off x="44624" y="5022694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Vancouver 68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624" y="4914670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Dimasalang 196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4712" y="4700047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Burnaby 150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4712" y="4808771"/>
              <a:ext cx="792000" cy="107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Heritage 63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-99392" y="4499992"/>
              <a:ext cx="108012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Vancouver Rupert St</a:t>
              </a:r>
              <a:endParaRPr lang="en-CA" sz="700" dirty="0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0" y="5148064"/>
              <a:ext cx="90872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Vancouver W 41st</a:t>
              </a:r>
              <a:endParaRPr lang="en-CA" sz="700" dirty="0"/>
            </a:p>
          </p:txBody>
        </p:sp>
      </p:grpSp>
      <p:grpSp>
        <p:nvGrpSpPr>
          <p:cNvPr id="1074" name="District 12 Pr Rupert"/>
          <p:cNvGrpSpPr/>
          <p:nvPr/>
        </p:nvGrpSpPr>
        <p:grpSpPr>
          <a:xfrm>
            <a:off x="1052736" y="51465"/>
            <a:ext cx="864096" cy="1424191"/>
            <a:chOff x="1052736" y="51465"/>
            <a:chExt cx="864096" cy="1424191"/>
          </a:xfrm>
        </p:grpSpPr>
        <p:sp>
          <p:nvSpPr>
            <p:cNvPr id="362" name="Rectangle 361"/>
            <p:cNvSpPr/>
            <p:nvPr/>
          </p:nvSpPr>
          <p:spPr>
            <a:xfrm>
              <a:off x="1097361" y="1259052"/>
              <a:ext cx="792000" cy="21660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Queen Charlotte Islands 189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68" name="Rectangle 367"/>
            <p:cNvSpPr/>
            <p:nvPr/>
          </p:nvSpPr>
          <p:spPr>
            <a:xfrm>
              <a:off x="1097360" y="107904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Kitimat 169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5" name="Line Callout 2 51"/>
            <p:cNvSpPr/>
            <p:nvPr/>
          </p:nvSpPr>
          <p:spPr>
            <a:xfrm>
              <a:off x="1097360" y="3589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Tsimpean 58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6" name="Line Callout 2 53"/>
            <p:cNvSpPr/>
            <p:nvPr/>
          </p:nvSpPr>
          <p:spPr>
            <a:xfrm>
              <a:off x="1097361" y="4669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Tyee 66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7" name="Line Callout 2 74"/>
            <p:cNvSpPr/>
            <p:nvPr/>
          </p:nvSpPr>
          <p:spPr>
            <a:xfrm>
              <a:off x="1097360" y="89901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Kitselas 123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8" name="TextBox 377"/>
            <p:cNvSpPr txBox="1"/>
            <p:nvPr/>
          </p:nvSpPr>
          <p:spPr>
            <a:xfrm>
              <a:off x="1097360" y="75499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Terrace</a:t>
              </a:r>
              <a:endParaRPr lang="en-CA" sz="700" dirty="0"/>
            </a:p>
          </p:txBody>
        </p:sp>
        <p:sp>
          <p:nvSpPr>
            <p:cNvPr id="408" name="Line Callout 2 66"/>
            <p:cNvSpPr/>
            <p:nvPr/>
          </p:nvSpPr>
          <p:spPr>
            <a:xfrm>
              <a:off x="1097360" y="68298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Omineca 92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9" name="TextBox 408"/>
            <p:cNvSpPr txBox="1"/>
            <p:nvPr/>
          </p:nvSpPr>
          <p:spPr>
            <a:xfrm>
              <a:off x="1097360" y="53897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Smithers</a:t>
              </a:r>
              <a:endParaRPr lang="en-CA" sz="700" dirty="0"/>
            </a:p>
          </p:txBody>
        </p:sp>
        <p:sp>
          <p:nvSpPr>
            <p:cNvPr id="485" name="TextBox 484"/>
            <p:cNvSpPr txBox="1"/>
            <p:nvPr/>
          </p:nvSpPr>
          <p:spPr>
            <a:xfrm>
              <a:off x="1052736" y="51465"/>
              <a:ext cx="86409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Prince Rupert 12</a:t>
              </a:r>
              <a:endParaRPr lang="en-CA" sz="700" b="1" dirty="0"/>
            </a:p>
          </p:txBody>
        </p:sp>
        <p:sp>
          <p:nvSpPr>
            <p:cNvPr id="755" name="TextBox 754"/>
            <p:cNvSpPr txBox="1"/>
            <p:nvPr/>
          </p:nvSpPr>
          <p:spPr>
            <a:xfrm>
              <a:off x="1124832" y="179512"/>
              <a:ext cx="792000" cy="208416"/>
            </a:xfrm>
            <a:prstGeom prst="rect">
              <a:avLst/>
            </a:prstGeom>
            <a:noFill/>
          </p:spPr>
          <p:txBody>
            <a:bodyPr wrap="square" tIns="54000" rtlCol="0">
              <a:spAutoFit/>
            </a:bodyPr>
            <a:lstStyle/>
            <a:p>
              <a:pPr algn="ctr"/>
              <a:r>
                <a:rPr lang="en-CA" sz="700" dirty="0" smtClean="0"/>
                <a:t>Prince Rupert</a:t>
              </a:r>
              <a:endParaRPr lang="en-CA" sz="700" dirty="0"/>
            </a:p>
          </p:txBody>
        </p:sp>
      </p:grpSp>
      <p:grpSp>
        <p:nvGrpSpPr>
          <p:cNvPr id="1073" name="District 11 Atlin Yukon"/>
          <p:cNvGrpSpPr/>
          <p:nvPr/>
        </p:nvGrpSpPr>
        <p:grpSpPr>
          <a:xfrm>
            <a:off x="4869160" y="35496"/>
            <a:ext cx="792000" cy="684064"/>
            <a:chOff x="4941256" y="35496"/>
            <a:chExt cx="792000" cy="684064"/>
          </a:xfrm>
        </p:grpSpPr>
        <p:sp>
          <p:nvSpPr>
            <p:cNvPr id="123" name="Rectangle 122"/>
            <p:cNvSpPr/>
            <p:nvPr/>
          </p:nvSpPr>
          <p:spPr>
            <a:xfrm>
              <a:off x="4941256" y="28751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Yukon 45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4941256" y="61156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Whitehorse 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25" name="Line Callout 2 141"/>
            <p:cNvSpPr/>
            <p:nvPr/>
          </p:nvSpPr>
          <p:spPr>
            <a:xfrm>
              <a:off x="4941256" y="50353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Atlinto 42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3" name="TextBox 462"/>
            <p:cNvSpPr txBox="1"/>
            <p:nvPr/>
          </p:nvSpPr>
          <p:spPr>
            <a:xfrm>
              <a:off x="4941256" y="35496"/>
              <a:ext cx="792000" cy="10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Atlin Yukon 11</a:t>
              </a:r>
              <a:endParaRPr lang="en-CA" sz="700" b="1" dirty="0"/>
            </a:p>
          </p:txBody>
        </p:sp>
        <p:sp>
          <p:nvSpPr>
            <p:cNvPr id="737" name="TextBox 736"/>
            <p:cNvSpPr txBox="1"/>
            <p:nvPr/>
          </p:nvSpPr>
          <p:spPr>
            <a:xfrm>
              <a:off x="4941256" y="123473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Dawson City</a:t>
              </a:r>
              <a:endParaRPr lang="en-CA" sz="700" dirty="0"/>
            </a:p>
          </p:txBody>
        </p:sp>
        <p:sp>
          <p:nvSpPr>
            <p:cNvPr id="738" name="TextBox 737"/>
            <p:cNvSpPr txBox="1"/>
            <p:nvPr/>
          </p:nvSpPr>
          <p:spPr>
            <a:xfrm>
              <a:off x="4941256" y="359520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Whitehorse</a:t>
              </a:r>
              <a:endParaRPr lang="en-CA" sz="700" dirty="0"/>
            </a:p>
          </p:txBody>
        </p:sp>
      </p:grpSp>
      <p:grpSp>
        <p:nvGrpSpPr>
          <p:cNvPr id="1072" name="District 10 S Okanagan"/>
          <p:cNvGrpSpPr/>
          <p:nvPr/>
        </p:nvGrpSpPr>
        <p:grpSpPr>
          <a:xfrm>
            <a:off x="2852936" y="7180257"/>
            <a:ext cx="792000" cy="1568207"/>
            <a:chOff x="2852936" y="7180257"/>
            <a:chExt cx="792000" cy="1568207"/>
          </a:xfrm>
        </p:grpSpPr>
        <p:sp>
          <p:nvSpPr>
            <p:cNvPr id="413" name="Rectangle 412"/>
            <p:cNvSpPr/>
            <p:nvPr/>
          </p:nvSpPr>
          <p:spPr>
            <a:xfrm>
              <a:off x="2924944" y="8640464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Peachland 56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15" name="Line Callout 2 103"/>
            <p:cNvSpPr/>
            <p:nvPr/>
          </p:nvSpPr>
          <p:spPr>
            <a:xfrm>
              <a:off x="2924944" y="8208416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Orion 51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16" name="Line Callout 2 105"/>
            <p:cNvSpPr/>
            <p:nvPr/>
          </p:nvSpPr>
          <p:spPr>
            <a:xfrm>
              <a:off x="2924944" y="8100392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Penticton 147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4" name="Line Callout 2 45"/>
            <p:cNvSpPr/>
            <p:nvPr/>
          </p:nvSpPr>
          <p:spPr>
            <a:xfrm>
              <a:off x="2924944" y="8497316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South Gate 124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5" name="TextBox 444"/>
            <p:cNvSpPr txBox="1"/>
            <p:nvPr/>
          </p:nvSpPr>
          <p:spPr>
            <a:xfrm>
              <a:off x="2852936" y="831641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Oliver</a:t>
              </a:r>
              <a:endParaRPr lang="en-CA" sz="700" dirty="0"/>
            </a:p>
          </p:txBody>
        </p:sp>
        <p:sp>
          <p:nvSpPr>
            <p:cNvPr id="446" name="Line Callout 2 102"/>
            <p:cNvSpPr/>
            <p:nvPr/>
          </p:nvSpPr>
          <p:spPr>
            <a:xfrm>
              <a:off x="2924944" y="7848376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Trepanier 83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7" name="Line Callout 2 104"/>
            <p:cNvSpPr/>
            <p:nvPr/>
          </p:nvSpPr>
          <p:spPr>
            <a:xfrm>
              <a:off x="2924944" y="7740352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Hedley 43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8" name="TextBox 447"/>
            <p:cNvSpPr txBox="1"/>
            <p:nvPr/>
          </p:nvSpPr>
          <p:spPr>
            <a:xfrm>
              <a:off x="2852936" y="7540297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Peachland</a:t>
              </a:r>
              <a:endParaRPr lang="en-CA" sz="700" dirty="0"/>
            </a:p>
          </p:txBody>
        </p:sp>
        <p:sp>
          <p:nvSpPr>
            <p:cNvPr id="449" name="Line Callout 2 54"/>
            <p:cNvSpPr/>
            <p:nvPr/>
          </p:nvSpPr>
          <p:spPr>
            <a:xfrm>
              <a:off x="2924944" y="7452320"/>
              <a:ext cx="719992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Similkameen 95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0" name="TextBox 449"/>
            <p:cNvSpPr txBox="1"/>
            <p:nvPr/>
          </p:nvSpPr>
          <p:spPr>
            <a:xfrm>
              <a:off x="2852936" y="7344598"/>
              <a:ext cx="792000" cy="107722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algn="ctr"/>
              <a:r>
                <a:rPr lang="en-CA" sz="700" dirty="0" smtClean="0"/>
                <a:t>Princeton</a:t>
              </a:r>
              <a:endParaRPr lang="en-CA" sz="700" dirty="0"/>
            </a:p>
          </p:txBody>
        </p:sp>
        <p:sp>
          <p:nvSpPr>
            <p:cNvPr id="482" name="TextBox 481"/>
            <p:cNvSpPr txBox="1"/>
            <p:nvPr/>
          </p:nvSpPr>
          <p:spPr>
            <a:xfrm>
              <a:off x="2852936" y="7180257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S Okanagan 10</a:t>
              </a:r>
              <a:endParaRPr lang="en-CA" sz="700" b="1" dirty="0"/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2852936" y="7974495"/>
              <a:ext cx="792000" cy="144073"/>
            </a:xfrm>
            <a:prstGeom prst="rect">
              <a:avLst/>
            </a:prstGeom>
            <a:noFill/>
          </p:spPr>
          <p:txBody>
            <a:bodyPr wrap="square" tIns="0" bIns="36000" rtlCol="0" anchor="ctr" anchorCtr="0">
              <a:spAutoFit/>
            </a:bodyPr>
            <a:lstStyle/>
            <a:p>
              <a:pPr algn="ctr"/>
              <a:r>
                <a:rPr lang="en-CA" sz="700" dirty="0" smtClean="0"/>
                <a:t>Penticton</a:t>
              </a:r>
              <a:endParaRPr lang="en-CA" sz="700" dirty="0"/>
            </a:p>
          </p:txBody>
        </p:sp>
      </p:grpSp>
      <p:grpSp>
        <p:nvGrpSpPr>
          <p:cNvPr id="1071" name="District 9 Okan/Revel"/>
          <p:cNvGrpSpPr/>
          <p:nvPr/>
        </p:nvGrpSpPr>
        <p:grpSpPr>
          <a:xfrm>
            <a:off x="5877272" y="5416351"/>
            <a:ext cx="908720" cy="1675929"/>
            <a:chOff x="5877272" y="5416351"/>
            <a:chExt cx="908720" cy="1675929"/>
          </a:xfrm>
        </p:grpSpPr>
        <p:sp>
          <p:nvSpPr>
            <p:cNvPr id="412" name="Rectangle 411"/>
            <p:cNvSpPr/>
            <p:nvPr/>
          </p:nvSpPr>
          <p:spPr>
            <a:xfrm>
              <a:off x="5877272" y="5688136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Salmon Arm 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6" name="Line Callout 2 174"/>
            <p:cNvSpPr/>
            <p:nvPr/>
          </p:nvSpPr>
          <p:spPr>
            <a:xfrm>
              <a:off x="5877272" y="6876280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Prince Charles 153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7" name="Line Callout 2 175"/>
            <p:cNvSpPr/>
            <p:nvPr/>
          </p:nvSpPr>
          <p:spPr>
            <a:xfrm>
              <a:off x="5877272" y="6984280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St George’s 41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8" name="TextBox 437"/>
            <p:cNvSpPr txBox="1"/>
            <p:nvPr/>
          </p:nvSpPr>
          <p:spPr>
            <a:xfrm>
              <a:off x="5877272" y="6732240"/>
              <a:ext cx="86400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Kelowna</a:t>
              </a:r>
              <a:endParaRPr lang="en-CA" sz="700" dirty="0"/>
            </a:p>
          </p:txBody>
        </p:sp>
        <p:sp>
          <p:nvSpPr>
            <p:cNvPr id="418" name="Rectangle 417"/>
            <p:cNvSpPr/>
            <p:nvPr/>
          </p:nvSpPr>
          <p:spPr>
            <a:xfrm>
              <a:off x="5877272" y="5832152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Enderby 40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1" name="Line Callout 2 56"/>
            <p:cNvSpPr/>
            <p:nvPr/>
          </p:nvSpPr>
          <p:spPr>
            <a:xfrm>
              <a:off x="5877272" y="6624240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Kootenay 15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2" name="TextBox 451"/>
            <p:cNvSpPr txBox="1"/>
            <p:nvPr/>
          </p:nvSpPr>
          <p:spPr>
            <a:xfrm>
              <a:off x="5949280" y="648022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Revelstoke</a:t>
              </a:r>
              <a:endParaRPr lang="en-CA" sz="700" dirty="0"/>
            </a:p>
          </p:txBody>
        </p:sp>
        <p:sp>
          <p:nvSpPr>
            <p:cNvPr id="423" name="Rectangle 422"/>
            <p:cNvSpPr/>
            <p:nvPr/>
          </p:nvSpPr>
          <p:spPr>
            <a:xfrm>
              <a:off x="5877272" y="6300192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Kalamalka 160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7" name="Line Callout 2 272"/>
            <p:cNvSpPr/>
            <p:nvPr/>
          </p:nvSpPr>
          <p:spPr>
            <a:xfrm>
              <a:off x="5877272" y="6408216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Miriam 20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8" name="TextBox 457"/>
            <p:cNvSpPr txBox="1"/>
            <p:nvPr/>
          </p:nvSpPr>
          <p:spPr>
            <a:xfrm>
              <a:off x="5949368" y="612018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Vernon</a:t>
              </a:r>
              <a:endParaRPr lang="en-CA" sz="700" dirty="0"/>
            </a:p>
          </p:txBody>
        </p:sp>
        <p:sp>
          <p:nvSpPr>
            <p:cNvPr id="479" name="TextBox 478"/>
            <p:cNvSpPr txBox="1"/>
            <p:nvPr/>
          </p:nvSpPr>
          <p:spPr>
            <a:xfrm>
              <a:off x="5949280" y="5416351"/>
              <a:ext cx="8367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Okanagan Revelstoke 9</a:t>
              </a:r>
              <a:endParaRPr lang="en-CA" sz="700" b="1" dirty="0"/>
            </a:p>
          </p:txBody>
        </p:sp>
        <p:sp>
          <p:nvSpPr>
            <p:cNvPr id="414" name="Rectangle 413"/>
            <p:cNvSpPr/>
            <p:nvPr/>
          </p:nvSpPr>
          <p:spPr>
            <a:xfrm>
              <a:off x="5877272" y="6048176"/>
              <a:ext cx="864008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Spallumcheen 13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80" name="TextBox 479"/>
            <p:cNvSpPr txBox="1"/>
            <p:nvPr/>
          </p:nvSpPr>
          <p:spPr>
            <a:xfrm>
              <a:off x="5949368" y="5884113"/>
              <a:ext cx="792000" cy="20005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CA" sz="700" dirty="0" smtClean="0"/>
                <a:t>Armstrong</a:t>
              </a:r>
              <a:endParaRPr lang="en-CA" sz="700" dirty="0"/>
            </a:p>
          </p:txBody>
        </p:sp>
      </p:grpSp>
      <p:grpSp>
        <p:nvGrpSpPr>
          <p:cNvPr id="1070" name="District 8 E Kootenay"/>
          <p:cNvGrpSpPr/>
          <p:nvPr/>
        </p:nvGrpSpPr>
        <p:grpSpPr>
          <a:xfrm>
            <a:off x="5949280" y="7092280"/>
            <a:ext cx="792088" cy="1152128"/>
            <a:chOff x="6021288" y="7092280"/>
            <a:chExt cx="792088" cy="1152128"/>
          </a:xfrm>
        </p:grpSpPr>
        <p:sp>
          <p:nvSpPr>
            <p:cNvPr id="429" name="TextBox 428"/>
            <p:cNvSpPr txBox="1"/>
            <p:nvPr/>
          </p:nvSpPr>
          <p:spPr>
            <a:xfrm>
              <a:off x="6021288" y="719920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Golden</a:t>
              </a:r>
              <a:endParaRPr lang="en-CA" sz="700" dirty="0"/>
            </a:p>
          </p:txBody>
        </p:sp>
        <p:sp>
          <p:nvSpPr>
            <p:cNvPr id="424" name="Line Callout 2 115"/>
            <p:cNvSpPr/>
            <p:nvPr/>
          </p:nvSpPr>
          <p:spPr>
            <a:xfrm>
              <a:off x="6021288" y="799239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Fisher Peak 34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5" name="TextBox 424"/>
            <p:cNvSpPr txBox="1"/>
            <p:nvPr/>
          </p:nvSpPr>
          <p:spPr>
            <a:xfrm>
              <a:off x="6021288" y="7828329"/>
              <a:ext cx="792000" cy="20005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CA" sz="700" dirty="0" smtClean="0"/>
                <a:t>Cranbrook</a:t>
              </a:r>
              <a:endParaRPr lang="en-CA" sz="700" dirty="0"/>
            </a:p>
          </p:txBody>
        </p:sp>
        <p:sp>
          <p:nvSpPr>
            <p:cNvPr id="428" name="Line Callout 2 8"/>
            <p:cNvSpPr/>
            <p:nvPr/>
          </p:nvSpPr>
          <p:spPr>
            <a:xfrm>
              <a:off x="6021288" y="734432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Mountain 11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17" name="Rectangle 416"/>
            <p:cNvSpPr/>
            <p:nvPr/>
          </p:nvSpPr>
          <p:spPr>
            <a:xfrm>
              <a:off x="6021288" y="813640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Creston 54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4" name="Line Callout 2 11"/>
            <p:cNvSpPr/>
            <p:nvPr/>
          </p:nvSpPr>
          <p:spPr>
            <a:xfrm>
              <a:off x="6021288" y="7560343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Columbia 38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5" name="TextBox 434"/>
            <p:cNvSpPr txBox="1"/>
            <p:nvPr/>
          </p:nvSpPr>
          <p:spPr>
            <a:xfrm>
              <a:off x="6021288" y="7416328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Invermere</a:t>
              </a:r>
              <a:endParaRPr lang="en-CA" sz="700" dirty="0"/>
            </a:p>
          </p:txBody>
        </p:sp>
        <p:sp>
          <p:nvSpPr>
            <p:cNvPr id="472" name="TextBox 471"/>
            <p:cNvSpPr txBox="1"/>
            <p:nvPr/>
          </p:nvSpPr>
          <p:spPr>
            <a:xfrm>
              <a:off x="6021376" y="7092280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East Kootenay 8</a:t>
              </a:r>
              <a:endParaRPr lang="en-CA" sz="700" b="1" dirty="0"/>
            </a:p>
          </p:txBody>
        </p:sp>
        <p:sp>
          <p:nvSpPr>
            <p:cNvPr id="397" name="Rectangle 396"/>
            <p:cNvSpPr/>
            <p:nvPr/>
          </p:nvSpPr>
          <p:spPr>
            <a:xfrm>
              <a:off x="6021288" y="777636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Elk River 35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5" name="TextBox 474"/>
            <p:cNvSpPr txBox="1"/>
            <p:nvPr/>
          </p:nvSpPr>
          <p:spPr>
            <a:xfrm>
              <a:off x="6021288" y="763235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Elko</a:t>
              </a:r>
              <a:endParaRPr lang="en-CA" sz="700" dirty="0"/>
            </a:p>
          </p:txBody>
        </p:sp>
      </p:grpSp>
      <p:grpSp>
        <p:nvGrpSpPr>
          <p:cNvPr id="1068" name="District 7 Boundary"/>
          <p:cNvGrpSpPr/>
          <p:nvPr/>
        </p:nvGrpSpPr>
        <p:grpSpPr>
          <a:xfrm>
            <a:off x="4005064" y="7596360"/>
            <a:ext cx="792088" cy="1152104"/>
            <a:chOff x="4005064" y="7596360"/>
            <a:chExt cx="792088" cy="1152104"/>
          </a:xfrm>
        </p:grpSpPr>
        <p:sp>
          <p:nvSpPr>
            <p:cNvPr id="430" name="Line Callout 2 206"/>
            <p:cNvSpPr/>
            <p:nvPr/>
          </p:nvSpPr>
          <p:spPr>
            <a:xfrm>
              <a:off x="4005064" y="838844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Harmony 37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1" name="TextBox 430"/>
            <p:cNvSpPr txBox="1"/>
            <p:nvPr/>
          </p:nvSpPr>
          <p:spPr>
            <a:xfrm>
              <a:off x="4005064" y="820841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Grand Forks</a:t>
              </a:r>
              <a:endParaRPr lang="en-CA" sz="700" dirty="0"/>
            </a:p>
          </p:txBody>
        </p:sp>
        <p:sp>
          <p:nvSpPr>
            <p:cNvPr id="432" name="Line Callout 2 10"/>
            <p:cNvSpPr/>
            <p:nvPr/>
          </p:nvSpPr>
          <p:spPr>
            <a:xfrm>
              <a:off x="4005064" y="86404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King Edward 28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33" name="TextBox 432"/>
            <p:cNvSpPr txBox="1"/>
            <p:nvPr/>
          </p:nvSpPr>
          <p:spPr>
            <a:xfrm>
              <a:off x="4005064" y="846045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Greenwood</a:t>
              </a:r>
              <a:endParaRPr lang="en-CA" sz="700" dirty="0"/>
            </a:p>
          </p:txBody>
        </p:sp>
        <p:sp>
          <p:nvSpPr>
            <p:cNvPr id="453" name="Line Callout 2 64"/>
            <p:cNvSpPr/>
            <p:nvPr/>
          </p:nvSpPr>
          <p:spPr>
            <a:xfrm>
              <a:off x="4005064" y="788436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Ymir 31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4" name="TextBox 453"/>
            <p:cNvSpPr txBox="1"/>
            <p:nvPr/>
          </p:nvSpPr>
          <p:spPr>
            <a:xfrm>
              <a:off x="4005064" y="7704360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Salmo</a:t>
              </a:r>
              <a:endParaRPr lang="en-CA" sz="700" dirty="0"/>
            </a:p>
          </p:txBody>
        </p:sp>
        <p:sp>
          <p:nvSpPr>
            <p:cNvPr id="455" name="Line Callout 2 75"/>
            <p:cNvSpPr/>
            <p:nvPr/>
          </p:nvSpPr>
          <p:spPr>
            <a:xfrm>
              <a:off x="4005064" y="813640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Corinthian 27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56" name="TextBox 455"/>
            <p:cNvSpPr txBox="1"/>
            <p:nvPr/>
          </p:nvSpPr>
          <p:spPr>
            <a:xfrm>
              <a:off x="4005064" y="7920384"/>
              <a:ext cx="792088" cy="244767"/>
            </a:xfrm>
            <a:prstGeom prst="rect">
              <a:avLst/>
            </a:prstGeom>
            <a:noFill/>
          </p:spPr>
          <p:txBody>
            <a:bodyPr wrap="square" tIns="90000" bIns="39600" rtlCol="0">
              <a:spAutoFit/>
            </a:bodyPr>
            <a:lstStyle/>
            <a:p>
              <a:pPr algn="ctr"/>
              <a:r>
                <a:rPr lang="en-CA" sz="700" dirty="0" smtClean="0"/>
                <a:t>Trail</a:t>
              </a:r>
              <a:endParaRPr lang="en-CA" sz="700" dirty="0"/>
            </a:p>
          </p:txBody>
        </p:sp>
        <p:sp>
          <p:nvSpPr>
            <p:cNvPr id="477" name="TextBox 476"/>
            <p:cNvSpPr txBox="1"/>
            <p:nvPr/>
          </p:nvSpPr>
          <p:spPr>
            <a:xfrm>
              <a:off x="4005064" y="7596360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Boundary 7</a:t>
              </a:r>
              <a:endParaRPr lang="en-CA" sz="700" b="1" dirty="0"/>
            </a:p>
          </p:txBody>
        </p:sp>
      </p:grpSp>
      <p:grpSp>
        <p:nvGrpSpPr>
          <p:cNvPr id="1067" name="District 6 W Kootenay"/>
          <p:cNvGrpSpPr/>
          <p:nvPr/>
        </p:nvGrpSpPr>
        <p:grpSpPr>
          <a:xfrm>
            <a:off x="5013178" y="7648599"/>
            <a:ext cx="864094" cy="1423889"/>
            <a:chOff x="5013178" y="7700862"/>
            <a:chExt cx="864094" cy="1423889"/>
          </a:xfrm>
        </p:grpSpPr>
        <p:sp>
          <p:nvSpPr>
            <p:cNvPr id="442" name="TextBox 441"/>
            <p:cNvSpPr txBox="1"/>
            <p:nvPr/>
          </p:nvSpPr>
          <p:spPr>
            <a:xfrm>
              <a:off x="5085184" y="8496448"/>
              <a:ext cx="792088" cy="172064"/>
            </a:xfrm>
            <a:prstGeom prst="rect">
              <a:avLst/>
            </a:prstGeom>
            <a:noFill/>
          </p:spPr>
          <p:txBody>
            <a:bodyPr wrap="square" tIns="18000" rtlCol="0">
              <a:spAutoFit/>
            </a:bodyPr>
            <a:lstStyle/>
            <a:p>
              <a:pPr algn="ctr"/>
              <a:r>
                <a:rPr lang="en-CA" sz="700" dirty="0" smtClean="0"/>
                <a:t>New Denver</a:t>
              </a:r>
              <a:endParaRPr lang="en-CA" sz="700" dirty="0"/>
            </a:p>
          </p:txBody>
        </p:sp>
        <p:sp>
          <p:nvSpPr>
            <p:cNvPr id="421" name="Rectangle 420"/>
            <p:cNvSpPr/>
            <p:nvPr/>
          </p:nvSpPr>
          <p:spPr>
            <a:xfrm>
              <a:off x="5085184" y="83884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Kaslo 25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2" name="Rectangle 421"/>
            <p:cNvSpPr/>
            <p:nvPr/>
          </p:nvSpPr>
          <p:spPr>
            <a:xfrm>
              <a:off x="5085184" y="878448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Nelson 23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6" name="Line Callout 2 97"/>
            <p:cNvSpPr/>
            <p:nvPr/>
          </p:nvSpPr>
          <p:spPr>
            <a:xfrm>
              <a:off x="5085272" y="9016751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Sentinel 146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27" name="TextBox 426"/>
            <p:cNvSpPr txBox="1"/>
            <p:nvPr/>
          </p:nvSpPr>
          <p:spPr>
            <a:xfrm>
              <a:off x="5085272" y="8823173"/>
              <a:ext cx="792000" cy="226591"/>
            </a:xfrm>
            <a:prstGeom prst="rect">
              <a:avLst/>
            </a:prstGeom>
            <a:noFill/>
          </p:spPr>
          <p:txBody>
            <a:bodyPr wrap="square" tIns="72000" rtlCol="0" anchor="ctr" anchorCtr="0">
              <a:spAutoFit/>
            </a:bodyPr>
            <a:lstStyle/>
            <a:p>
              <a:pPr algn="ctr"/>
              <a:r>
                <a:rPr lang="en-CA" sz="700" dirty="0" smtClean="0"/>
                <a:t>Castlegar</a:t>
              </a:r>
              <a:endParaRPr lang="en-CA" sz="700" dirty="0"/>
            </a:p>
          </p:txBody>
        </p:sp>
        <p:sp>
          <p:nvSpPr>
            <p:cNvPr id="439" name="Line Callout 2 33"/>
            <p:cNvSpPr/>
            <p:nvPr/>
          </p:nvSpPr>
          <p:spPr>
            <a:xfrm>
              <a:off x="5085272" y="8136384"/>
              <a:ext cx="79200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Star of                        the West 61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40" name="TextBox 439"/>
            <p:cNvSpPr txBox="1"/>
            <p:nvPr/>
          </p:nvSpPr>
          <p:spPr>
            <a:xfrm>
              <a:off x="5085272" y="795637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Nakusp</a:t>
              </a:r>
              <a:endParaRPr lang="en-CA" sz="700" dirty="0"/>
            </a:p>
          </p:txBody>
        </p:sp>
        <p:sp>
          <p:nvSpPr>
            <p:cNvPr id="441" name="Line Callout 2 38"/>
            <p:cNvSpPr/>
            <p:nvPr/>
          </p:nvSpPr>
          <p:spPr>
            <a:xfrm>
              <a:off x="5085184" y="86404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Slocan 29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70" name="TextBox 469"/>
            <p:cNvSpPr txBox="1"/>
            <p:nvPr/>
          </p:nvSpPr>
          <p:spPr>
            <a:xfrm>
              <a:off x="5013178" y="7700862"/>
              <a:ext cx="864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West </a:t>
              </a:r>
            </a:p>
            <a:p>
              <a:pPr algn="ctr"/>
              <a:r>
                <a:rPr lang="en-CA" sz="700" b="1" dirty="0" smtClean="0"/>
                <a:t>Kootenay 6</a:t>
              </a:r>
              <a:endParaRPr lang="en-CA" sz="700" b="1" dirty="0"/>
            </a:p>
          </p:txBody>
        </p:sp>
      </p:grpSp>
      <p:grpSp>
        <p:nvGrpSpPr>
          <p:cNvPr id="1066" name="District 5 Nanaimo"/>
          <p:cNvGrpSpPr/>
          <p:nvPr/>
        </p:nvGrpSpPr>
        <p:grpSpPr>
          <a:xfrm>
            <a:off x="1124744" y="3131840"/>
            <a:ext cx="792088" cy="1116112"/>
            <a:chOff x="1124744" y="3095848"/>
            <a:chExt cx="792088" cy="1116112"/>
          </a:xfrm>
        </p:grpSpPr>
        <p:sp>
          <p:nvSpPr>
            <p:cNvPr id="372" name="Rectangle 371"/>
            <p:cNvSpPr/>
            <p:nvPr/>
          </p:nvSpPr>
          <p:spPr>
            <a:xfrm>
              <a:off x="1124744" y="345588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Ashlar 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3" name="Line Callout 2 35"/>
            <p:cNvSpPr/>
            <p:nvPr/>
          </p:nvSpPr>
          <p:spPr>
            <a:xfrm>
              <a:off x="1124744" y="367191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Doric 18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4" name="Line Callout 2 36"/>
            <p:cNvSpPr/>
            <p:nvPr/>
          </p:nvSpPr>
          <p:spPr>
            <a:xfrm>
              <a:off x="1124744" y="356388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Nanaimo 110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79" name="Rectangle 378"/>
            <p:cNvSpPr/>
            <p:nvPr/>
          </p:nvSpPr>
          <p:spPr>
            <a:xfrm>
              <a:off x="1124832" y="410396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Manoah 141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6" name="Line Callout 2 106"/>
            <p:cNvSpPr/>
            <p:nvPr/>
          </p:nvSpPr>
          <p:spPr>
            <a:xfrm>
              <a:off x="1124744" y="388793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Barclay 90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87" name="TextBox 386"/>
            <p:cNvSpPr txBox="1"/>
            <p:nvPr/>
          </p:nvSpPr>
          <p:spPr>
            <a:xfrm>
              <a:off x="1124832" y="3743920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Port Alberni</a:t>
              </a:r>
              <a:endParaRPr lang="en-CA" sz="700" dirty="0"/>
            </a:p>
          </p:txBody>
        </p:sp>
        <p:sp>
          <p:nvSpPr>
            <p:cNvPr id="488" name="TextBox 487"/>
            <p:cNvSpPr txBox="1"/>
            <p:nvPr/>
          </p:nvSpPr>
          <p:spPr>
            <a:xfrm>
              <a:off x="1124832" y="3095848"/>
              <a:ext cx="792000" cy="162249"/>
            </a:xfrm>
            <a:prstGeom prst="rect">
              <a:avLst/>
            </a:prstGeom>
            <a:noFill/>
          </p:spPr>
          <p:txBody>
            <a:bodyPr wrap="square" tIns="18000" bIns="36000" rtlCol="0">
              <a:spAutoFit/>
            </a:bodyPr>
            <a:lstStyle/>
            <a:p>
              <a:pPr algn="ctr"/>
              <a:r>
                <a:rPr lang="en-CA" sz="700" b="1" dirty="0" smtClean="0"/>
                <a:t>Mid Island 5</a:t>
              </a:r>
              <a:endParaRPr lang="en-CA" sz="700" b="1" dirty="0"/>
            </a:p>
          </p:txBody>
        </p:sp>
        <p:sp>
          <p:nvSpPr>
            <p:cNvPr id="490" name="TextBox 489"/>
            <p:cNvSpPr txBox="1"/>
            <p:nvPr/>
          </p:nvSpPr>
          <p:spPr>
            <a:xfrm>
              <a:off x="1124832" y="3959944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Tofino</a:t>
              </a:r>
              <a:endParaRPr lang="en-CA" sz="700" dirty="0"/>
            </a:p>
          </p:txBody>
        </p:sp>
      </p:grpSp>
      <p:grpSp>
        <p:nvGrpSpPr>
          <p:cNvPr id="1065" name="District 4N Cariboo"/>
          <p:cNvGrpSpPr/>
          <p:nvPr/>
        </p:nvGrpSpPr>
        <p:grpSpPr>
          <a:xfrm>
            <a:off x="6021376" y="2195736"/>
            <a:ext cx="792000" cy="792088"/>
            <a:chOff x="6021376" y="2195736"/>
            <a:chExt cx="792000" cy="792088"/>
          </a:xfrm>
        </p:grpSpPr>
        <p:sp>
          <p:nvSpPr>
            <p:cNvPr id="393" name="Line Callout 2 52"/>
            <p:cNvSpPr/>
            <p:nvPr/>
          </p:nvSpPr>
          <p:spPr>
            <a:xfrm>
              <a:off x="6021376" y="2771800"/>
              <a:ext cx="79200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Prince George 178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1" name="Rectangle 400"/>
            <p:cNvSpPr/>
            <p:nvPr/>
          </p:nvSpPr>
          <p:spPr>
            <a:xfrm>
              <a:off x="6021376" y="2591792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Vanderhoof 119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4" name="Line Callout 2 95"/>
            <p:cNvSpPr/>
            <p:nvPr/>
          </p:nvSpPr>
          <p:spPr>
            <a:xfrm>
              <a:off x="6021376" y="2447776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Tweedsmuir 152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64" name="TextBox 463"/>
            <p:cNvSpPr txBox="1"/>
            <p:nvPr/>
          </p:nvSpPr>
          <p:spPr>
            <a:xfrm>
              <a:off x="6021376" y="2195736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b="1" dirty="0" smtClean="0"/>
                <a:t>Cariboo 4N</a:t>
              </a:r>
              <a:endParaRPr lang="en-CA" sz="700" b="1" dirty="0"/>
            </a:p>
          </p:txBody>
        </p:sp>
        <p:sp>
          <p:nvSpPr>
            <p:cNvPr id="521" name="TextBox 520"/>
            <p:cNvSpPr txBox="1"/>
            <p:nvPr/>
          </p:nvSpPr>
          <p:spPr>
            <a:xfrm>
              <a:off x="6021376" y="2283713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Burns Lake</a:t>
              </a:r>
              <a:endParaRPr lang="en-CA" sz="700" dirty="0"/>
            </a:p>
          </p:txBody>
        </p:sp>
      </p:grpSp>
      <p:grpSp>
        <p:nvGrpSpPr>
          <p:cNvPr id="1064" name="District 4S Cariboo"/>
          <p:cNvGrpSpPr/>
          <p:nvPr/>
        </p:nvGrpSpPr>
        <p:grpSpPr>
          <a:xfrm>
            <a:off x="6021288" y="3131840"/>
            <a:ext cx="864096" cy="1224136"/>
            <a:chOff x="6021288" y="3131840"/>
            <a:chExt cx="864096" cy="1224136"/>
          </a:xfrm>
        </p:grpSpPr>
        <p:sp>
          <p:nvSpPr>
            <p:cNvPr id="465" name="TextBox 464"/>
            <p:cNvSpPr txBox="1"/>
            <p:nvPr/>
          </p:nvSpPr>
          <p:spPr>
            <a:xfrm>
              <a:off x="6021288" y="3131840"/>
              <a:ext cx="792000" cy="153888"/>
            </a:xfrm>
            <a:prstGeom prst="rect">
              <a:avLst/>
            </a:prstGeom>
            <a:noFill/>
          </p:spPr>
          <p:txBody>
            <a:bodyPr wrap="square" tIns="0" rtlCol="0">
              <a:spAutoFit/>
            </a:bodyPr>
            <a:lstStyle/>
            <a:p>
              <a:pPr algn="ctr"/>
              <a:r>
                <a:rPr lang="en-CA" sz="700" b="1" dirty="0" smtClean="0"/>
                <a:t>Cariboo 4S</a:t>
              </a:r>
              <a:endParaRPr lang="en-CA" sz="700" b="1" dirty="0"/>
            </a:p>
          </p:txBody>
        </p:sp>
        <p:sp>
          <p:nvSpPr>
            <p:cNvPr id="392" name="Line Callout 2 50"/>
            <p:cNvSpPr/>
            <p:nvPr/>
          </p:nvSpPr>
          <p:spPr>
            <a:xfrm>
              <a:off x="6021288" y="33478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Nechako 86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94" name="Rectangle 393"/>
            <p:cNvSpPr/>
            <p:nvPr/>
          </p:nvSpPr>
          <p:spPr>
            <a:xfrm>
              <a:off x="6021288" y="3491880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Quesnel 69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395" name="Rectangle 394"/>
            <p:cNvSpPr/>
            <p:nvPr/>
          </p:nvSpPr>
          <p:spPr>
            <a:xfrm>
              <a:off x="6021288" y="37079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18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Cariboo 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4" name="TextBox 523"/>
            <p:cNvSpPr txBox="1"/>
            <p:nvPr/>
          </p:nvSpPr>
          <p:spPr>
            <a:xfrm>
              <a:off x="6021288" y="3563888"/>
              <a:ext cx="792000" cy="200055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pPr algn="ctr"/>
              <a:r>
                <a:rPr lang="en-CA" sz="700" dirty="0" smtClean="0"/>
                <a:t>Barkerville</a:t>
              </a:r>
              <a:endParaRPr lang="en-CA" sz="700" dirty="0"/>
            </a:p>
          </p:txBody>
        </p:sp>
        <p:sp>
          <p:nvSpPr>
            <p:cNvPr id="525" name="TextBox 524"/>
            <p:cNvSpPr txBox="1"/>
            <p:nvPr/>
          </p:nvSpPr>
          <p:spPr>
            <a:xfrm>
              <a:off x="6021288" y="3203848"/>
              <a:ext cx="864096" cy="226591"/>
            </a:xfrm>
            <a:prstGeom prst="rect">
              <a:avLst/>
            </a:prstGeom>
            <a:noFill/>
          </p:spPr>
          <p:txBody>
            <a:bodyPr wrap="square" tIns="18000" bIns="144000" rtlCol="0">
              <a:noAutofit/>
            </a:bodyPr>
            <a:lstStyle/>
            <a:p>
              <a:pPr algn="ctr"/>
              <a:r>
                <a:rPr lang="en-CA" sz="700" dirty="0" smtClean="0"/>
                <a:t>Prince George</a:t>
              </a:r>
              <a:endParaRPr lang="en-CA" sz="700" dirty="0"/>
            </a:p>
          </p:txBody>
        </p:sp>
        <p:sp>
          <p:nvSpPr>
            <p:cNvPr id="411" name="Line Callout 2 142"/>
            <p:cNvSpPr/>
            <p:nvPr/>
          </p:nvSpPr>
          <p:spPr>
            <a:xfrm>
              <a:off x="6021288" y="3923928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Center 113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6" name="TextBox 525"/>
            <p:cNvSpPr txBox="1"/>
            <p:nvPr/>
          </p:nvSpPr>
          <p:spPr>
            <a:xfrm>
              <a:off x="6021288" y="3779912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Williams Lake</a:t>
              </a:r>
              <a:endParaRPr lang="en-CA" sz="700" dirty="0"/>
            </a:p>
          </p:txBody>
        </p:sp>
        <p:sp>
          <p:nvSpPr>
            <p:cNvPr id="406" name="Line Callout 2 46"/>
            <p:cNvSpPr/>
            <p:nvPr/>
          </p:nvSpPr>
          <p:spPr>
            <a:xfrm>
              <a:off x="6021288" y="4139952"/>
              <a:ext cx="792000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 Begbie 183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7" name="TextBox 526"/>
            <p:cNvSpPr txBox="1"/>
            <p:nvPr/>
          </p:nvSpPr>
          <p:spPr>
            <a:xfrm>
              <a:off x="6021288" y="3995936"/>
              <a:ext cx="79208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100 Mile House</a:t>
              </a:r>
              <a:endParaRPr lang="en-CA" sz="700" dirty="0"/>
            </a:p>
          </p:txBody>
        </p:sp>
      </p:grpSp>
      <p:grpSp>
        <p:nvGrpSpPr>
          <p:cNvPr id="1063" name="District 3 Kamploops"/>
          <p:cNvGrpSpPr/>
          <p:nvPr/>
        </p:nvGrpSpPr>
        <p:grpSpPr>
          <a:xfrm>
            <a:off x="5229200" y="4355976"/>
            <a:ext cx="864096" cy="1188120"/>
            <a:chOff x="5229200" y="4355976"/>
            <a:chExt cx="864096" cy="1188120"/>
          </a:xfrm>
        </p:grpSpPr>
        <p:sp>
          <p:nvSpPr>
            <p:cNvPr id="459" name="TextBox 458"/>
            <p:cNvSpPr txBox="1"/>
            <p:nvPr/>
          </p:nvSpPr>
          <p:spPr>
            <a:xfrm>
              <a:off x="5229202" y="4355976"/>
              <a:ext cx="864000" cy="144073"/>
            </a:xfrm>
            <a:prstGeom prst="rect">
              <a:avLst/>
            </a:prstGeom>
            <a:noFill/>
          </p:spPr>
          <p:txBody>
            <a:bodyPr wrap="square" tIns="36000" bIns="0" rtlCol="0">
              <a:spAutoFit/>
            </a:bodyPr>
            <a:lstStyle/>
            <a:p>
              <a:pPr algn="ctr"/>
              <a:r>
                <a:rPr lang="en-CA" sz="700" b="1" dirty="0" smtClean="0"/>
                <a:t>Kamloops 3</a:t>
              </a:r>
              <a:endParaRPr lang="en-CA" sz="700" b="1" dirty="0"/>
            </a:p>
          </p:txBody>
        </p:sp>
        <p:sp>
          <p:nvSpPr>
            <p:cNvPr id="399" name="Line Callout 2 12"/>
            <p:cNvSpPr/>
            <p:nvPr/>
          </p:nvSpPr>
          <p:spPr>
            <a:xfrm>
              <a:off x="5229200" y="5112072"/>
              <a:ext cx="864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Kamloops 10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400" name="Line Callout 2 13"/>
            <p:cNvSpPr/>
            <p:nvPr/>
          </p:nvSpPr>
          <p:spPr>
            <a:xfrm>
              <a:off x="5229200" y="5220072"/>
              <a:ext cx="864096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Mount St Paul 109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29" name="TextBox 528"/>
            <p:cNvSpPr txBox="1"/>
            <p:nvPr/>
          </p:nvSpPr>
          <p:spPr>
            <a:xfrm>
              <a:off x="5229200" y="4932040"/>
              <a:ext cx="864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Kamloops</a:t>
              </a:r>
              <a:endParaRPr lang="en-CA" sz="700" dirty="0"/>
            </a:p>
          </p:txBody>
        </p:sp>
        <p:sp>
          <p:nvSpPr>
            <p:cNvPr id="129" name="Line Callout 2 32"/>
            <p:cNvSpPr/>
            <p:nvPr/>
          </p:nvSpPr>
          <p:spPr>
            <a:xfrm>
              <a:off x="5229202" y="5436096"/>
              <a:ext cx="864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Nicola 53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0" name="TextBox 529"/>
            <p:cNvSpPr txBox="1"/>
            <p:nvPr/>
          </p:nvSpPr>
          <p:spPr>
            <a:xfrm>
              <a:off x="5301296" y="5292080"/>
              <a:ext cx="792000" cy="190240"/>
            </a:xfrm>
            <a:prstGeom prst="rect">
              <a:avLst/>
            </a:prstGeom>
            <a:noFill/>
          </p:spPr>
          <p:txBody>
            <a:bodyPr wrap="square" tIns="36000" rtlCol="0">
              <a:spAutoFit/>
            </a:bodyPr>
            <a:lstStyle/>
            <a:p>
              <a:pPr algn="ctr"/>
              <a:r>
                <a:rPr lang="en-CA" sz="700" dirty="0" smtClean="0"/>
                <a:t>Merit</a:t>
              </a:r>
              <a:endParaRPr lang="en-CA" sz="700" dirty="0"/>
            </a:p>
          </p:txBody>
        </p:sp>
        <p:sp>
          <p:nvSpPr>
            <p:cNvPr id="133" name="Line Callout 2 45"/>
            <p:cNvSpPr/>
            <p:nvPr/>
          </p:nvSpPr>
          <p:spPr>
            <a:xfrm>
              <a:off x="5229202" y="4860032"/>
              <a:ext cx="864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Zarthan 105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1" name="TextBox 530"/>
            <p:cNvSpPr txBox="1"/>
            <p:nvPr/>
          </p:nvSpPr>
          <p:spPr>
            <a:xfrm>
              <a:off x="5229202" y="4680024"/>
              <a:ext cx="864000" cy="208416"/>
            </a:xfrm>
            <a:prstGeom prst="rect">
              <a:avLst/>
            </a:prstGeom>
            <a:noFill/>
          </p:spPr>
          <p:txBody>
            <a:bodyPr wrap="square" tIns="54000" rtlCol="0">
              <a:spAutoFit/>
            </a:bodyPr>
            <a:lstStyle/>
            <a:p>
              <a:pPr algn="ctr"/>
              <a:r>
                <a:rPr lang="en-CA" sz="700" dirty="0" smtClean="0"/>
                <a:t>Ashcroft</a:t>
              </a:r>
              <a:endParaRPr lang="en-CA" sz="700" dirty="0"/>
            </a:p>
          </p:txBody>
        </p:sp>
        <p:sp>
          <p:nvSpPr>
            <p:cNvPr id="127" name="Line Callout 2 27"/>
            <p:cNvSpPr/>
            <p:nvPr/>
          </p:nvSpPr>
          <p:spPr>
            <a:xfrm>
              <a:off x="5229286" y="4608016"/>
              <a:ext cx="864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Cayoosh 173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32" name="TextBox 531"/>
            <p:cNvSpPr txBox="1"/>
            <p:nvPr/>
          </p:nvSpPr>
          <p:spPr>
            <a:xfrm>
              <a:off x="5229288" y="4464000"/>
              <a:ext cx="864000" cy="153888"/>
            </a:xfrm>
            <a:prstGeom prst="rect">
              <a:avLst/>
            </a:prstGeom>
            <a:noFill/>
          </p:spPr>
          <p:txBody>
            <a:bodyPr wrap="square" tIns="36000" bIns="144000" rtlCol="0">
              <a:noAutofit/>
            </a:bodyPr>
            <a:lstStyle/>
            <a:p>
              <a:pPr algn="ctr"/>
              <a:r>
                <a:rPr lang="en-CA" sz="700" dirty="0" smtClean="0"/>
                <a:t>Lillooet</a:t>
              </a:r>
              <a:endParaRPr lang="en-CA" sz="700" dirty="0"/>
            </a:p>
          </p:txBody>
        </p:sp>
      </p:grpSp>
      <p:grpSp>
        <p:nvGrpSpPr>
          <p:cNvPr id="1062" name="District 2 New Westm."/>
          <p:cNvGrpSpPr/>
          <p:nvPr/>
        </p:nvGrpSpPr>
        <p:grpSpPr>
          <a:xfrm>
            <a:off x="44624" y="7884368"/>
            <a:ext cx="936104" cy="1224136"/>
            <a:chOff x="44624" y="7884368"/>
            <a:chExt cx="936104" cy="1224136"/>
          </a:xfrm>
        </p:grpSpPr>
        <p:sp>
          <p:nvSpPr>
            <p:cNvPr id="54" name="Line Callout 2 70"/>
            <p:cNvSpPr/>
            <p:nvPr/>
          </p:nvSpPr>
          <p:spPr>
            <a:xfrm>
              <a:off x="44712" y="81724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Union-Solomon 9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5" name="Line Callout 2 71"/>
            <p:cNvSpPr/>
            <p:nvPr/>
          </p:nvSpPr>
          <p:spPr>
            <a:xfrm>
              <a:off x="44712" y="82804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Lewis 57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6" name="Line Callout 2 72"/>
            <p:cNvSpPr/>
            <p:nvPr/>
          </p:nvSpPr>
          <p:spPr>
            <a:xfrm>
              <a:off x="44624" y="874846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North Star 167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7" name="Line Callout 2 73"/>
            <p:cNvSpPr/>
            <p:nvPr/>
          </p:nvSpPr>
          <p:spPr>
            <a:xfrm>
              <a:off x="44712" y="838842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Perfection 75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4712" y="7884368"/>
              <a:ext cx="936016" cy="200055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algn="ctr"/>
              <a:r>
                <a:rPr lang="en-CA" sz="700" b="1" dirty="0" smtClean="0"/>
                <a:t>New Westminster 2</a:t>
              </a:r>
              <a:endParaRPr lang="en-CA" sz="700" b="1" dirty="0"/>
            </a:p>
          </p:txBody>
        </p:sp>
        <p:sp>
          <p:nvSpPr>
            <p:cNvPr id="101" name="Line Callout 2 61"/>
            <p:cNvSpPr/>
            <p:nvPr/>
          </p:nvSpPr>
          <p:spPr>
            <a:xfrm>
              <a:off x="44712" y="9000504"/>
              <a:ext cx="792000" cy="10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Westminster 174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757" name="TextBox 756"/>
            <p:cNvSpPr txBox="1"/>
            <p:nvPr/>
          </p:nvSpPr>
          <p:spPr>
            <a:xfrm>
              <a:off x="44624" y="8820472"/>
              <a:ext cx="792000" cy="162249"/>
            </a:xfrm>
            <a:prstGeom prst="rect">
              <a:avLst/>
            </a:prstGeom>
            <a:noFill/>
          </p:spPr>
          <p:txBody>
            <a:bodyPr wrap="square" tIns="54000" bIns="0" rtlCol="0">
              <a:spAutoFit/>
            </a:bodyPr>
            <a:lstStyle/>
            <a:p>
              <a:pPr algn="ctr"/>
              <a:r>
                <a:rPr lang="en-CA" sz="700" dirty="0" smtClean="0"/>
                <a:t>Langley </a:t>
              </a:r>
              <a:endParaRPr lang="en-CA" sz="700" dirty="0"/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44624" y="7972345"/>
              <a:ext cx="79200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700" dirty="0" smtClean="0"/>
                <a:t>508 Agnes</a:t>
              </a:r>
              <a:endParaRPr lang="en-CA" sz="700" dirty="0"/>
            </a:p>
          </p:txBody>
        </p:sp>
      </p:grpSp>
      <p:grpSp>
        <p:nvGrpSpPr>
          <p:cNvPr id="1061" name="District 1 Victoria"/>
          <p:cNvGrpSpPr/>
          <p:nvPr/>
        </p:nvGrpSpPr>
        <p:grpSpPr>
          <a:xfrm>
            <a:off x="1988840" y="8172400"/>
            <a:ext cx="792176" cy="684064"/>
            <a:chOff x="1988840" y="8172400"/>
            <a:chExt cx="792176" cy="684064"/>
          </a:xfrm>
        </p:grpSpPr>
        <p:sp>
          <p:nvSpPr>
            <p:cNvPr id="18" name="Rectangle 17"/>
            <p:cNvSpPr/>
            <p:nvPr/>
          </p:nvSpPr>
          <p:spPr>
            <a:xfrm>
              <a:off x="1988840" y="8604448"/>
              <a:ext cx="792088" cy="2520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United     Peninsula 24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988928" y="8388424"/>
              <a:ext cx="792088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Vancouver &amp; Quadra 2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988840" y="8172400"/>
              <a:ext cx="792088" cy="21602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rgbClr val="0070C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r>
                <a:rPr lang="en-CA" sz="700" dirty="0" smtClean="0">
                  <a:ln w="3175">
                    <a:noFill/>
                  </a:ln>
                  <a:solidFill>
                    <a:schemeClr val="tx1"/>
                  </a:solidFill>
                </a:rPr>
                <a:t>Victoria  Columbia 1</a:t>
              </a:r>
              <a:endParaRPr lang="en-CA" sz="700" dirty="0">
                <a:ln w="3175">
                  <a:noFill/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1484" name="Freeform 1483"/>
          <p:cNvSpPr/>
          <p:nvPr/>
        </p:nvSpPr>
        <p:spPr>
          <a:xfrm>
            <a:off x="5013176" y="7092280"/>
            <a:ext cx="72008" cy="792088"/>
          </a:xfrm>
          <a:custGeom>
            <a:avLst/>
            <a:gdLst>
              <a:gd name="connsiteX0" fmla="*/ 343561 w 343561"/>
              <a:gd name="connsiteY0" fmla="*/ 1728374 h 1728374"/>
              <a:gd name="connsiteX1" fmla="*/ 227279 w 343561"/>
              <a:gd name="connsiteY1" fmla="*/ 73997 h 1728374"/>
              <a:gd name="connsiteX2" fmla="*/ 0 w 343561"/>
              <a:gd name="connsiteY2" fmla="*/ 0 h 1728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3561" h="1728374">
                <a:moveTo>
                  <a:pt x="343561" y="1728374"/>
                </a:moveTo>
                <a:lnTo>
                  <a:pt x="227279" y="73997"/>
                </a:lnTo>
                <a:lnTo>
                  <a:pt x="0" y="0"/>
                </a:lnTo>
              </a:path>
            </a:pathLst>
          </a:custGeom>
          <a:ln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1485" name="District 8 - East Kootenay"/>
          <p:cNvGrpSpPr/>
          <p:nvPr/>
        </p:nvGrpSpPr>
        <p:grpSpPr>
          <a:xfrm>
            <a:off x="4437112" y="6227742"/>
            <a:ext cx="792088" cy="1224578"/>
            <a:chOff x="2309980" y="35056"/>
            <a:chExt cx="818831" cy="1224578"/>
          </a:xfrm>
          <a:noFill/>
        </p:grpSpPr>
        <p:sp>
          <p:nvSpPr>
            <p:cNvPr id="1486" name="Oval 1485"/>
            <p:cNvSpPr/>
            <p:nvPr/>
          </p:nvSpPr>
          <p:spPr>
            <a:xfrm rot="4780127">
              <a:off x="2169544" y="396381"/>
              <a:ext cx="962277" cy="239627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7" name="TextBox 1486"/>
            <p:cNvSpPr txBox="1"/>
            <p:nvPr/>
          </p:nvSpPr>
          <p:spPr>
            <a:xfrm>
              <a:off x="2309980" y="1115618"/>
              <a:ext cx="818831" cy="144016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W Kootenay 6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20" name="District 19 - Peace River"/>
          <p:cNvGrpSpPr/>
          <p:nvPr/>
        </p:nvGrpSpPr>
        <p:grpSpPr>
          <a:xfrm rot="1229912">
            <a:off x="3928771" y="1916650"/>
            <a:ext cx="1560258" cy="2088232"/>
            <a:chOff x="2372798" y="-972616"/>
            <a:chExt cx="1560258" cy="2088232"/>
          </a:xfrm>
          <a:noFill/>
        </p:grpSpPr>
        <p:sp>
          <p:nvSpPr>
            <p:cNvPr id="1421" name="Oval 1420"/>
            <p:cNvSpPr/>
            <p:nvPr/>
          </p:nvSpPr>
          <p:spPr>
            <a:xfrm>
              <a:off x="2996952" y="-972616"/>
              <a:ext cx="936104" cy="2088232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2" name="TextBox 1421"/>
            <p:cNvSpPr txBox="1"/>
            <p:nvPr/>
          </p:nvSpPr>
          <p:spPr>
            <a:xfrm rot="20158632">
              <a:off x="2372798" y="-603614"/>
              <a:ext cx="792000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Peace River 19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96" name="District 11 - Atlin Yukon"/>
          <p:cNvGrpSpPr/>
          <p:nvPr/>
        </p:nvGrpSpPr>
        <p:grpSpPr>
          <a:xfrm>
            <a:off x="3527814" y="14628"/>
            <a:ext cx="1197330" cy="827584"/>
            <a:chOff x="3527814" y="14628"/>
            <a:chExt cx="1197330" cy="827584"/>
          </a:xfrm>
          <a:noFill/>
        </p:grpSpPr>
        <p:sp>
          <p:nvSpPr>
            <p:cNvPr id="1378" name="Oval 1377"/>
            <p:cNvSpPr/>
            <p:nvPr/>
          </p:nvSpPr>
          <p:spPr>
            <a:xfrm rot="1960631">
              <a:off x="3527814" y="14628"/>
              <a:ext cx="432048" cy="827584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1379" name="TextBox 1378"/>
            <p:cNvSpPr txBox="1"/>
            <p:nvPr/>
          </p:nvSpPr>
          <p:spPr>
            <a:xfrm>
              <a:off x="3789128" y="555521"/>
              <a:ext cx="936016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Atlin Yukon 11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17" name="District 12 - Prince Rupert"/>
          <p:cNvGrpSpPr/>
          <p:nvPr/>
        </p:nvGrpSpPr>
        <p:grpSpPr>
          <a:xfrm>
            <a:off x="2276872" y="2915816"/>
            <a:ext cx="1944216" cy="792088"/>
            <a:chOff x="2780928" y="35496"/>
            <a:chExt cx="1944216" cy="792088"/>
          </a:xfrm>
          <a:noFill/>
        </p:grpSpPr>
        <p:sp>
          <p:nvSpPr>
            <p:cNvPr id="1418" name="Oval 1417"/>
            <p:cNvSpPr/>
            <p:nvPr/>
          </p:nvSpPr>
          <p:spPr>
            <a:xfrm>
              <a:off x="2780928" y="35496"/>
              <a:ext cx="1296144" cy="792088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9" name="TextBox 1418"/>
            <p:cNvSpPr txBox="1"/>
            <p:nvPr/>
          </p:nvSpPr>
          <p:spPr>
            <a:xfrm>
              <a:off x="3861048" y="35496"/>
              <a:ext cx="864096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Prince Rupert 12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23" name="District 4N - Cariboo"/>
          <p:cNvGrpSpPr/>
          <p:nvPr/>
        </p:nvGrpSpPr>
        <p:grpSpPr>
          <a:xfrm>
            <a:off x="2781016" y="3625792"/>
            <a:ext cx="1643866" cy="576064"/>
            <a:chOff x="2781016" y="385432"/>
            <a:chExt cx="1643866" cy="576064"/>
          </a:xfrm>
          <a:noFill/>
        </p:grpSpPr>
        <p:sp>
          <p:nvSpPr>
            <p:cNvPr id="1424" name="Oval 1423"/>
            <p:cNvSpPr/>
            <p:nvPr/>
          </p:nvSpPr>
          <p:spPr>
            <a:xfrm rot="2372746">
              <a:off x="3344762" y="385432"/>
              <a:ext cx="1080120" cy="576064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5" name="TextBox 1424"/>
            <p:cNvSpPr txBox="1"/>
            <p:nvPr/>
          </p:nvSpPr>
          <p:spPr>
            <a:xfrm>
              <a:off x="2781016" y="467544"/>
              <a:ext cx="792000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Cariboo 4N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29" name="District 4S - Cariboo"/>
          <p:cNvGrpSpPr/>
          <p:nvPr/>
        </p:nvGrpSpPr>
        <p:grpSpPr>
          <a:xfrm rot="4170296">
            <a:off x="3148282" y="4355823"/>
            <a:ext cx="1322870" cy="1278465"/>
            <a:chOff x="3349555" y="375567"/>
            <a:chExt cx="1322870" cy="1278465"/>
          </a:xfrm>
          <a:noFill/>
        </p:grpSpPr>
        <p:sp>
          <p:nvSpPr>
            <p:cNvPr id="1430" name="Oval 1429"/>
            <p:cNvSpPr/>
            <p:nvPr/>
          </p:nvSpPr>
          <p:spPr>
            <a:xfrm rot="1671537">
              <a:off x="3349555" y="375567"/>
              <a:ext cx="1322870" cy="576064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1" name="TextBox 1430"/>
            <p:cNvSpPr txBox="1"/>
            <p:nvPr/>
          </p:nvSpPr>
          <p:spPr>
            <a:xfrm rot="17429704">
              <a:off x="3486712" y="1158004"/>
              <a:ext cx="792000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Cariboo 4S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35" name="District 3 - Kamloops"/>
          <p:cNvGrpSpPr/>
          <p:nvPr/>
        </p:nvGrpSpPr>
        <p:grpSpPr>
          <a:xfrm>
            <a:off x="3140968" y="5436096"/>
            <a:ext cx="1172281" cy="665171"/>
            <a:chOff x="2492896" y="107504"/>
            <a:chExt cx="1172281" cy="665171"/>
          </a:xfrm>
          <a:noFill/>
        </p:grpSpPr>
        <p:sp>
          <p:nvSpPr>
            <p:cNvPr id="1436" name="Oval 1435"/>
            <p:cNvSpPr/>
            <p:nvPr/>
          </p:nvSpPr>
          <p:spPr>
            <a:xfrm rot="1909306">
              <a:off x="2945097" y="319400"/>
              <a:ext cx="720080" cy="453275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7" name="TextBox 1436"/>
            <p:cNvSpPr txBox="1"/>
            <p:nvPr/>
          </p:nvSpPr>
          <p:spPr>
            <a:xfrm>
              <a:off x="2492896" y="107504"/>
              <a:ext cx="864096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Kamloops 3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38" name="District 9 - Okanagan Revelstoke"/>
          <p:cNvGrpSpPr/>
          <p:nvPr/>
        </p:nvGrpSpPr>
        <p:grpSpPr>
          <a:xfrm>
            <a:off x="4313241" y="5524073"/>
            <a:ext cx="1348007" cy="957696"/>
            <a:chOff x="3017097" y="-92551"/>
            <a:chExt cx="1348007" cy="957696"/>
          </a:xfrm>
          <a:noFill/>
        </p:grpSpPr>
        <p:sp>
          <p:nvSpPr>
            <p:cNvPr id="1439" name="Oval 1438"/>
            <p:cNvSpPr/>
            <p:nvPr/>
          </p:nvSpPr>
          <p:spPr>
            <a:xfrm rot="2225961">
              <a:off x="3017097" y="45312"/>
              <a:ext cx="376224" cy="819833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0" name="TextBox 1439"/>
            <p:cNvSpPr txBox="1"/>
            <p:nvPr/>
          </p:nvSpPr>
          <p:spPr>
            <a:xfrm>
              <a:off x="3284984" y="-92551"/>
              <a:ext cx="1080120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Okanagan Revelstoke 9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44" name="District 8 - East Kootenay"/>
          <p:cNvGrpSpPr/>
          <p:nvPr/>
        </p:nvGrpSpPr>
        <p:grpSpPr>
          <a:xfrm>
            <a:off x="4936171" y="5913209"/>
            <a:ext cx="941101" cy="1395095"/>
            <a:chOff x="2559907" y="-135463"/>
            <a:chExt cx="941101" cy="1395095"/>
          </a:xfrm>
          <a:noFill/>
        </p:grpSpPr>
        <p:sp>
          <p:nvSpPr>
            <p:cNvPr id="1445" name="Oval 1444"/>
            <p:cNvSpPr/>
            <p:nvPr/>
          </p:nvSpPr>
          <p:spPr>
            <a:xfrm rot="4780127">
              <a:off x="2274331" y="150113"/>
              <a:ext cx="1103110" cy="531958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6" name="TextBox 1445"/>
            <p:cNvSpPr txBox="1"/>
            <p:nvPr/>
          </p:nvSpPr>
          <p:spPr>
            <a:xfrm>
              <a:off x="2780928" y="1115617"/>
              <a:ext cx="720080" cy="14401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E Kootenay 8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88" name="District 7 - Boundary"/>
          <p:cNvGrpSpPr/>
          <p:nvPr/>
        </p:nvGrpSpPr>
        <p:grpSpPr>
          <a:xfrm>
            <a:off x="4077072" y="6633913"/>
            <a:ext cx="648072" cy="674391"/>
            <a:chOff x="2945097" y="297209"/>
            <a:chExt cx="648072" cy="674391"/>
          </a:xfrm>
          <a:noFill/>
        </p:grpSpPr>
        <p:sp>
          <p:nvSpPr>
            <p:cNvPr id="1489" name="Oval 1488"/>
            <p:cNvSpPr/>
            <p:nvPr/>
          </p:nvSpPr>
          <p:spPr>
            <a:xfrm rot="1287531">
              <a:off x="2994506" y="297209"/>
              <a:ext cx="585060" cy="380977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0" name="TextBox 1489"/>
            <p:cNvSpPr txBox="1"/>
            <p:nvPr/>
          </p:nvSpPr>
          <p:spPr>
            <a:xfrm>
              <a:off x="2945097" y="771545"/>
              <a:ext cx="648072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Boundary 7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93" name="District 10 - S Okanagan"/>
          <p:cNvGrpSpPr/>
          <p:nvPr/>
        </p:nvGrpSpPr>
        <p:grpSpPr>
          <a:xfrm rot="5130535">
            <a:off x="3234592" y="5985667"/>
            <a:ext cx="752476" cy="1127167"/>
            <a:chOff x="2988702" y="327833"/>
            <a:chExt cx="752476" cy="1127167"/>
          </a:xfrm>
          <a:noFill/>
        </p:grpSpPr>
        <p:sp>
          <p:nvSpPr>
            <p:cNvPr id="1494" name="Oval 1493"/>
            <p:cNvSpPr/>
            <p:nvPr/>
          </p:nvSpPr>
          <p:spPr>
            <a:xfrm rot="1287531">
              <a:off x="2988702" y="327833"/>
              <a:ext cx="752476" cy="380977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5" name="TextBox 1494"/>
            <p:cNvSpPr txBox="1"/>
            <p:nvPr/>
          </p:nvSpPr>
          <p:spPr>
            <a:xfrm rot="16469465">
              <a:off x="3239625" y="958928"/>
              <a:ext cx="792088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S Okanagan 10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99" name="District 5 - Mid Island"/>
          <p:cNvGrpSpPr/>
          <p:nvPr/>
        </p:nvGrpSpPr>
        <p:grpSpPr>
          <a:xfrm rot="1143781">
            <a:off x="1824295" y="5846394"/>
            <a:ext cx="1469904" cy="200055"/>
            <a:chOff x="2335547" y="211040"/>
            <a:chExt cx="1469904" cy="219716"/>
          </a:xfrm>
          <a:noFill/>
        </p:grpSpPr>
        <p:sp>
          <p:nvSpPr>
            <p:cNvPr id="1500" name="Oval 1499"/>
            <p:cNvSpPr/>
            <p:nvPr/>
          </p:nvSpPr>
          <p:spPr>
            <a:xfrm rot="631172">
              <a:off x="2981981" y="229703"/>
              <a:ext cx="823470" cy="153560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1" name="TextBox 1500"/>
            <p:cNvSpPr txBox="1"/>
            <p:nvPr/>
          </p:nvSpPr>
          <p:spPr>
            <a:xfrm rot="20456219">
              <a:off x="2335545" y="211040"/>
              <a:ext cx="721204" cy="219716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Mid Island 5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96" name="District 22 - N Island"/>
          <p:cNvGrpSpPr/>
          <p:nvPr/>
        </p:nvGrpSpPr>
        <p:grpSpPr>
          <a:xfrm rot="2453972">
            <a:off x="2284741" y="5092844"/>
            <a:ext cx="1160313" cy="600996"/>
            <a:chOff x="3018001" y="173896"/>
            <a:chExt cx="1160313" cy="600996"/>
          </a:xfrm>
          <a:noFill/>
        </p:grpSpPr>
        <p:sp>
          <p:nvSpPr>
            <p:cNvPr id="1497" name="Oval 1496"/>
            <p:cNvSpPr/>
            <p:nvPr/>
          </p:nvSpPr>
          <p:spPr>
            <a:xfrm rot="1287531">
              <a:off x="3018001" y="516707"/>
              <a:ext cx="1160313" cy="258185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8" name="TextBox 1497"/>
            <p:cNvSpPr txBox="1"/>
            <p:nvPr/>
          </p:nvSpPr>
          <p:spPr>
            <a:xfrm rot="19146028">
              <a:off x="3346070" y="173896"/>
              <a:ext cx="792088" cy="20005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N Island 22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02" name="District 27 - Cowichan"/>
          <p:cNvGrpSpPr/>
          <p:nvPr/>
        </p:nvGrpSpPr>
        <p:grpSpPr>
          <a:xfrm rot="1143781">
            <a:off x="2083393" y="6087221"/>
            <a:ext cx="1097244" cy="408133"/>
            <a:chOff x="2722485" y="290894"/>
            <a:chExt cx="1097244" cy="448241"/>
          </a:xfrm>
          <a:noFill/>
        </p:grpSpPr>
        <p:sp>
          <p:nvSpPr>
            <p:cNvPr id="1503" name="Oval 1502"/>
            <p:cNvSpPr/>
            <p:nvPr/>
          </p:nvSpPr>
          <p:spPr>
            <a:xfrm rot="716921">
              <a:off x="3518601" y="290894"/>
              <a:ext cx="301128" cy="232644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4" name="TextBox 1503"/>
            <p:cNvSpPr txBox="1"/>
            <p:nvPr/>
          </p:nvSpPr>
          <p:spPr>
            <a:xfrm rot="20456219">
              <a:off x="2722485" y="519420"/>
              <a:ext cx="721204" cy="219715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Cowichan 27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05" name="District - S Island"/>
          <p:cNvGrpSpPr/>
          <p:nvPr/>
        </p:nvGrpSpPr>
        <p:grpSpPr>
          <a:xfrm rot="1143781">
            <a:off x="2751714" y="6487129"/>
            <a:ext cx="894351" cy="229636"/>
            <a:chOff x="3465434" y="265223"/>
            <a:chExt cx="894351" cy="252204"/>
          </a:xfrm>
          <a:noFill/>
        </p:grpSpPr>
        <p:sp>
          <p:nvSpPr>
            <p:cNvPr id="1506" name="Oval 1505"/>
            <p:cNvSpPr/>
            <p:nvPr/>
          </p:nvSpPr>
          <p:spPr>
            <a:xfrm rot="716921">
              <a:off x="3465434" y="284783"/>
              <a:ext cx="354878" cy="232644"/>
            </a:xfrm>
            <a:prstGeom prst="ellipse">
              <a:avLst/>
            </a:prstGeom>
            <a:grp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7" name="TextBox 1506"/>
            <p:cNvSpPr txBox="1"/>
            <p:nvPr/>
          </p:nvSpPr>
          <p:spPr>
            <a:xfrm rot="20456219">
              <a:off x="3638581" y="265223"/>
              <a:ext cx="721204" cy="219716"/>
            </a:xfrm>
            <a:prstGeom prst="rect">
              <a:avLst/>
            </a:prstGeom>
            <a:grp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CA" sz="700" b="1" dirty="0" smtClean="0">
                  <a:solidFill>
                    <a:srgbClr val="FF0000"/>
                  </a:solidFill>
                </a:rPr>
                <a:t>S Island</a:t>
              </a:r>
              <a:endParaRPr lang="en-CA" sz="7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77" name="TextBox 1376"/>
          <p:cNvSpPr txBox="1"/>
          <p:nvPr/>
        </p:nvSpPr>
        <p:spPr>
          <a:xfrm>
            <a:off x="3212976" y="-20543"/>
            <a:ext cx="7920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700" dirty="0" smtClean="0"/>
              <a:t>Dawson City</a:t>
            </a:r>
            <a:endParaRPr lang="en-CA" sz="700" dirty="0"/>
          </a:p>
        </p:txBody>
      </p:sp>
      <p:sp>
        <p:nvSpPr>
          <p:cNvPr id="1426" name="Oval 1425"/>
          <p:cNvSpPr/>
          <p:nvPr/>
        </p:nvSpPr>
        <p:spPr>
          <a:xfrm flipV="1">
            <a:off x="3861048" y="107504"/>
            <a:ext cx="45719" cy="45719"/>
          </a:xfrm>
          <a:prstGeom prst="ellipse">
            <a:avLst/>
          </a:prstGeom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8" name="TextBox 1427"/>
          <p:cNvSpPr txBox="1"/>
          <p:nvPr/>
        </p:nvSpPr>
        <p:spPr>
          <a:xfrm>
            <a:off x="1124744" y="3347864"/>
            <a:ext cx="792000" cy="198601"/>
          </a:xfrm>
          <a:prstGeom prst="rect">
            <a:avLst/>
          </a:prstGeom>
          <a:noFill/>
        </p:spPr>
        <p:txBody>
          <a:bodyPr wrap="square" tIns="36000" bIns="54000" rtlCol="0">
            <a:spAutoFit/>
          </a:bodyPr>
          <a:lstStyle/>
          <a:p>
            <a:pPr algn="ctr"/>
            <a:r>
              <a:rPr lang="en-CA" sz="700" dirty="0" smtClean="0"/>
              <a:t>Nanaimo</a:t>
            </a:r>
            <a:endParaRPr lang="en-CA" sz="700" dirty="0"/>
          </a:p>
        </p:txBody>
      </p:sp>
      <p:sp>
        <p:nvSpPr>
          <p:cNvPr id="1432" name="Rectangle 1431"/>
          <p:cNvSpPr/>
          <p:nvPr/>
        </p:nvSpPr>
        <p:spPr>
          <a:xfrm>
            <a:off x="44712" y="7668344"/>
            <a:ext cx="792000" cy="216024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CA" sz="700" dirty="0" smtClean="0">
                <a:ln w="3175">
                  <a:noFill/>
                </a:ln>
                <a:solidFill>
                  <a:schemeClr val="tx1"/>
                </a:solidFill>
              </a:rPr>
              <a:t>Grandview    Trinity 96</a:t>
            </a:r>
            <a:endParaRPr lang="en-CA" sz="700" dirty="0">
              <a:ln w="3175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433" name="Line Callout 2 84"/>
          <p:cNvSpPr/>
          <p:nvPr/>
        </p:nvSpPr>
        <p:spPr>
          <a:xfrm>
            <a:off x="44624" y="5652120"/>
            <a:ext cx="792088" cy="107323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CA" sz="700" dirty="0" smtClean="0">
                <a:ln w="3175">
                  <a:noFill/>
                </a:ln>
                <a:solidFill>
                  <a:schemeClr val="tx1"/>
                </a:solidFill>
              </a:rPr>
              <a:t>Mnt Hermon 7</a:t>
            </a:r>
            <a:endParaRPr lang="en-CA" sz="700" dirty="0">
              <a:ln w="3175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434" name="TextBox 1433"/>
          <p:cNvSpPr txBox="1"/>
          <p:nvPr/>
        </p:nvSpPr>
        <p:spPr>
          <a:xfrm>
            <a:off x="-99392" y="7524328"/>
            <a:ext cx="1080120" cy="198601"/>
          </a:xfrm>
          <a:prstGeom prst="rect">
            <a:avLst/>
          </a:prstGeom>
          <a:noFill/>
        </p:spPr>
        <p:txBody>
          <a:bodyPr wrap="square" tIns="18000" bIns="72000" rtlCol="0">
            <a:spAutoFit/>
          </a:bodyPr>
          <a:lstStyle/>
          <a:p>
            <a:pPr algn="ctr"/>
            <a:r>
              <a:rPr lang="en-CA" sz="700" dirty="0" smtClean="0"/>
              <a:t>508 Agnes</a:t>
            </a:r>
            <a:endParaRPr lang="en-CA" sz="700" dirty="0"/>
          </a:p>
        </p:txBody>
      </p:sp>
      <p:sp>
        <p:nvSpPr>
          <p:cNvPr id="1441" name="Line Callout 2 101"/>
          <p:cNvSpPr/>
          <p:nvPr/>
        </p:nvSpPr>
        <p:spPr>
          <a:xfrm>
            <a:off x="1124744" y="3275856"/>
            <a:ext cx="756000" cy="10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CA" sz="700" dirty="0" smtClean="0">
                <a:ln w="3175">
                  <a:noFill/>
                </a:ln>
                <a:solidFill>
                  <a:schemeClr val="tx1"/>
                </a:solidFill>
              </a:rPr>
              <a:t>Euclid 158</a:t>
            </a:r>
            <a:endParaRPr lang="en-CA" sz="700" dirty="0">
              <a:ln w="3175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376" name="Line Callout 2 73"/>
          <p:cNvSpPr/>
          <p:nvPr/>
        </p:nvSpPr>
        <p:spPr>
          <a:xfrm>
            <a:off x="44624" y="8496448"/>
            <a:ext cx="792000" cy="108000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pPr algn="ctr"/>
            <a:r>
              <a:rPr lang="en-CA" sz="700" dirty="0" smtClean="0">
                <a:ln w="3175">
                  <a:noFill/>
                </a:ln>
                <a:solidFill>
                  <a:schemeClr val="tx1"/>
                </a:solidFill>
              </a:rPr>
              <a:t>Legacy UD</a:t>
            </a:r>
            <a:endParaRPr lang="en-CA" sz="700" dirty="0">
              <a:ln w="3175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442" name="TextBox 1441"/>
          <p:cNvSpPr txBox="1"/>
          <p:nvPr/>
        </p:nvSpPr>
        <p:spPr>
          <a:xfrm>
            <a:off x="44624" y="8586215"/>
            <a:ext cx="792000" cy="180425"/>
          </a:xfrm>
          <a:prstGeom prst="rect">
            <a:avLst/>
          </a:prstGeom>
          <a:noFill/>
        </p:spPr>
        <p:txBody>
          <a:bodyPr wrap="square" tIns="36000" bIns="36000" rtlCol="0">
            <a:spAutoFit/>
          </a:bodyPr>
          <a:lstStyle/>
          <a:p>
            <a:pPr algn="ctr"/>
            <a:r>
              <a:rPr lang="en-CA" sz="700" dirty="0" smtClean="0"/>
              <a:t>Surrey</a:t>
            </a:r>
            <a:endParaRPr lang="en-CA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7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75722</TotalTime>
  <Words>1521</Words>
  <Application>Microsoft Office PowerPoint</Application>
  <PresentationFormat>On-screen Show (4:3)</PresentationFormat>
  <Paragraphs>1137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 C</dc:creator>
  <cp:lastModifiedBy>User</cp:lastModifiedBy>
  <cp:revision>4526</cp:revision>
  <dcterms:created xsi:type="dcterms:W3CDTF">2018-11-03T02:18:55Z</dcterms:created>
  <dcterms:modified xsi:type="dcterms:W3CDTF">2020-02-26T21:58:08Z</dcterms:modified>
</cp:coreProperties>
</file>